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258" r:id="rId2"/>
    <p:sldId id="278" r:id="rId3"/>
    <p:sldId id="276" r:id="rId4"/>
    <p:sldId id="318" r:id="rId5"/>
    <p:sldId id="316" r:id="rId6"/>
    <p:sldId id="277" r:id="rId7"/>
    <p:sldId id="275" r:id="rId8"/>
    <p:sldId id="337" r:id="rId9"/>
    <p:sldId id="279" r:id="rId10"/>
    <p:sldId id="285" r:id="rId11"/>
    <p:sldId id="284" r:id="rId12"/>
    <p:sldId id="327" r:id="rId13"/>
    <p:sldId id="287" r:id="rId14"/>
    <p:sldId id="294" r:id="rId15"/>
    <p:sldId id="293" r:id="rId16"/>
    <p:sldId id="259" r:id="rId17"/>
    <p:sldId id="265" r:id="rId18"/>
    <p:sldId id="270" r:id="rId19"/>
    <p:sldId id="272" r:id="rId20"/>
    <p:sldId id="271" r:id="rId21"/>
    <p:sldId id="269" r:id="rId22"/>
    <p:sldId id="267" r:id="rId23"/>
    <p:sldId id="266" r:id="rId24"/>
    <p:sldId id="268" r:id="rId25"/>
    <p:sldId id="343" r:id="rId26"/>
    <p:sldId id="321" r:id="rId27"/>
    <p:sldId id="340" r:id="rId28"/>
    <p:sldId id="311" r:id="rId29"/>
    <p:sldId id="341" r:id="rId30"/>
    <p:sldId id="273" r:id="rId31"/>
    <p:sldId id="312" r:id="rId32"/>
    <p:sldId id="274" r:id="rId33"/>
    <p:sldId id="307" r:id="rId34"/>
    <p:sldId id="305" r:id="rId35"/>
    <p:sldId id="313" r:id="rId36"/>
    <p:sldId id="295" r:id="rId37"/>
    <p:sldId id="296" r:id="rId38"/>
    <p:sldId id="323" r:id="rId39"/>
    <p:sldId id="297" r:id="rId40"/>
    <p:sldId id="332" r:id="rId41"/>
    <p:sldId id="263" r:id="rId42"/>
    <p:sldId id="304" r:id="rId43"/>
    <p:sldId id="330" r:id="rId44"/>
    <p:sldId id="310" r:id="rId45"/>
    <p:sldId id="298" r:id="rId46"/>
    <p:sldId id="299" r:id="rId47"/>
    <p:sldId id="303" r:id="rId48"/>
    <p:sldId id="315" r:id="rId49"/>
    <p:sldId id="331" r:id="rId50"/>
    <p:sldId id="314" r:id="rId51"/>
    <p:sldId id="302" r:id="rId52"/>
    <p:sldId id="300" r:id="rId53"/>
    <p:sldId id="256" r:id="rId54"/>
    <p:sldId id="280" r:id="rId55"/>
    <p:sldId id="281" r:id="rId56"/>
    <p:sldId id="282" r:id="rId57"/>
    <p:sldId id="283" r:id="rId58"/>
    <p:sldId id="260" r:id="rId59"/>
    <p:sldId id="261" r:id="rId60"/>
    <p:sldId id="264" r:id="rId61"/>
    <p:sldId id="262" r:id="rId62"/>
    <p:sldId id="336" r:id="rId63"/>
    <p:sldId id="338" r:id="rId64"/>
    <p:sldId id="324" r:id="rId65"/>
    <p:sldId id="326" r:id="rId66"/>
    <p:sldId id="334" r:id="rId67"/>
    <p:sldId id="329" r:id="rId68"/>
    <p:sldId id="325" r:id="rId69"/>
    <p:sldId id="290" r:id="rId70"/>
    <p:sldId id="286" r:id="rId71"/>
    <p:sldId id="291" r:id="rId72"/>
    <p:sldId id="292" r:id="rId73"/>
    <p:sldId id="333" r:id="rId74"/>
    <p:sldId id="319" r:id="rId75"/>
    <p:sldId id="335" r:id="rId76"/>
    <p:sldId id="308" r:id="rId77"/>
    <p:sldId id="339" r:id="rId78"/>
    <p:sldId id="309" r:id="rId79"/>
    <p:sldId id="288" r:id="rId80"/>
    <p:sldId id="342" r:id="rId81"/>
    <p:sldId id="257" r:id="rId82"/>
    <p:sldId id="301" r:id="rId83"/>
    <p:sldId id="322" r:id="rId84"/>
    <p:sldId id="306" r:id="rId85"/>
    <p:sldId id="344" r:id="rId8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41C6"/>
    <a:srgbClr val="2FFFFC"/>
    <a:srgbClr val="78E824"/>
    <a:srgbClr val="458B3C"/>
    <a:srgbClr val="5D89B8"/>
    <a:srgbClr val="7474C0"/>
    <a:srgbClr val="E4558B"/>
    <a:srgbClr val="C48300"/>
    <a:srgbClr val="FF9CF8"/>
    <a:srgbClr val="E745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0" autoAdjust="0"/>
    <p:restoredTop sz="94613"/>
  </p:normalViewPr>
  <p:slideViewPr>
    <p:cSldViewPr snapToGrid="0" snapToObjects="1" showGuides="1">
      <p:cViewPr>
        <p:scale>
          <a:sx n="110" d="100"/>
          <a:sy n="110" d="100"/>
        </p:scale>
        <p:origin x="208" y="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764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notesMaster" Target="notesMasters/notesMaster1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FCFE5-938E-ED42-893C-4CC5A993302E}" type="datetimeFigureOut">
              <a:rPr lang="en-US" smtClean="0"/>
              <a:pPr/>
              <a:t>9/13/16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76543-A782-464D-B29E-0B6AEC44FB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21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6543-A782-464D-B29E-0B6AEC44FB3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0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6543-A782-464D-B29E-0B6AEC44FB3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804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6543-A782-464D-B29E-0B6AEC44FB3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4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9/13/16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9/13/16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9/13/16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9/13/16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9/13/16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9/13/16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9/13/16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9/13/16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9/13/16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9/13/16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9/13/16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omic Sans MS"/>
          <a:ea typeface="+mj-ea"/>
          <a:cs typeface="Comic Sans M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omic Sans MS"/>
          <a:ea typeface="+mn-ea"/>
          <a:cs typeface="Comic Sans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omic Sans MS"/>
          <a:ea typeface="+mn-ea"/>
          <a:cs typeface="Comic Sans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omic Sans MS"/>
          <a:ea typeface="+mn-ea"/>
          <a:cs typeface="Comic Sans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omic Sans MS"/>
          <a:ea typeface="+mn-ea"/>
          <a:cs typeface="Comic Sans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omic Sans MS"/>
          <a:ea typeface="+mn-ea"/>
          <a:cs typeface="Comic Sans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" Target="slide73.xml"/><Relationship Id="rId20" Type="http://schemas.openxmlformats.org/officeDocument/2006/relationships/image" Target="../media/image7.png"/><Relationship Id="rId21" Type="http://schemas.openxmlformats.org/officeDocument/2006/relationships/image" Target="../media/image8.png"/><Relationship Id="rId22" Type="http://schemas.openxmlformats.org/officeDocument/2006/relationships/image" Target="../media/image9.png"/><Relationship Id="rId23" Type="http://schemas.openxmlformats.org/officeDocument/2006/relationships/image" Target="../media/image10.png"/><Relationship Id="rId24" Type="http://schemas.openxmlformats.org/officeDocument/2006/relationships/image" Target="../media/image11.png"/><Relationship Id="rId25" Type="http://schemas.openxmlformats.org/officeDocument/2006/relationships/image" Target="../media/image12.png"/><Relationship Id="rId26" Type="http://schemas.openxmlformats.org/officeDocument/2006/relationships/image" Target="../media/image13.png"/><Relationship Id="rId27" Type="http://schemas.openxmlformats.org/officeDocument/2006/relationships/image" Target="../media/image14.png"/><Relationship Id="rId28" Type="http://schemas.openxmlformats.org/officeDocument/2006/relationships/image" Target="../media/image15.png"/><Relationship Id="rId10" Type="http://schemas.openxmlformats.org/officeDocument/2006/relationships/slide" Target="slide65.xml"/><Relationship Id="rId11" Type="http://schemas.openxmlformats.org/officeDocument/2006/relationships/hyperlink" Target="special::clear" TargetMode="Externa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openxmlformats.org/officeDocument/2006/relationships/slide" Target="slide53.xml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8" Type="http://schemas.openxmlformats.org/officeDocument/2006/relationships/slide" Target="slide9.xml"/><Relationship Id="rId19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4.xml"/><Relationship Id="rId3" Type="http://schemas.openxmlformats.org/officeDocument/2006/relationships/slide" Target="slide51.xml"/><Relationship Id="rId4" Type="http://schemas.openxmlformats.org/officeDocument/2006/relationships/slide" Target="slide58.xml"/><Relationship Id="rId5" Type="http://schemas.openxmlformats.org/officeDocument/2006/relationships/slide" Target="slide63.xml"/><Relationship Id="rId6" Type="http://schemas.openxmlformats.org/officeDocument/2006/relationships/slide" Target="slide2.xml"/><Relationship Id="rId7" Type="http://schemas.openxmlformats.org/officeDocument/2006/relationships/slide" Target="slide10.xml"/><Relationship Id="rId8" Type="http://schemas.openxmlformats.org/officeDocument/2006/relationships/slide" Target="slide79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4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3.xml"/><Relationship Id="rId3" Type="http://schemas.openxmlformats.org/officeDocument/2006/relationships/slide" Target="slide11.xml"/><Relationship Id="rId4" Type="http://schemas.openxmlformats.org/officeDocument/2006/relationships/slide" Target="slide1.xml"/><Relationship Id="rId5" Type="http://schemas.openxmlformats.org/officeDocument/2006/relationships/image" Target="../media/image16.png"/><Relationship Id="rId6" Type="http://schemas.openxmlformats.org/officeDocument/2006/relationships/image" Target="../media/image63.png"/><Relationship Id="rId7" Type="http://schemas.openxmlformats.org/officeDocument/2006/relationships/image" Target="../media/image17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2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6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1.png"/><Relationship Id="rId12" Type="http://schemas.openxmlformats.org/officeDocument/2006/relationships/image" Target="../media/image17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place(%22I%20have%20a%20pain%20in%20my%22);open(%22bodyparts%22)" TargetMode="Externa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75.png"/><Relationship Id="rId6" Type="http://schemas.openxmlformats.org/officeDocument/2006/relationships/image" Target="../media/image81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01.png"/><Relationship Id="rId21" Type="http://schemas.openxmlformats.org/officeDocument/2006/relationships/image" Target="../media/image102.png"/><Relationship Id="rId22" Type="http://schemas.openxmlformats.org/officeDocument/2006/relationships/image" Target="../media/image103.png"/><Relationship Id="rId23" Type="http://schemas.openxmlformats.org/officeDocument/2006/relationships/image" Target="../media/image104.png"/><Relationship Id="rId24" Type="http://schemas.openxmlformats.org/officeDocument/2006/relationships/image" Target="../media/image105.png"/><Relationship Id="rId25" Type="http://schemas.openxmlformats.org/officeDocument/2006/relationships/image" Target="../media/image106.png"/><Relationship Id="rId26" Type="http://schemas.openxmlformats.org/officeDocument/2006/relationships/image" Target="../media/image107.png"/><Relationship Id="rId27" Type="http://schemas.openxmlformats.org/officeDocument/2006/relationships/image" Target="../media/image108.png"/><Relationship Id="rId28" Type="http://schemas.openxmlformats.org/officeDocument/2006/relationships/image" Target="../media/image109.pn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2" Type="http://schemas.openxmlformats.org/officeDocument/2006/relationships/slide" Target="slide38.xml"/><Relationship Id="rId3" Type="http://schemas.openxmlformats.org/officeDocument/2006/relationships/slide" Target="slide34.xml"/><Relationship Id="rId4" Type="http://schemas.openxmlformats.org/officeDocument/2006/relationships/slide" Target="slide33.xml"/><Relationship Id="rId5" Type="http://schemas.openxmlformats.org/officeDocument/2006/relationships/slide" Target="slide39.xml"/><Relationship Id="rId30" Type="http://schemas.openxmlformats.org/officeDocument/2006/relationships/image" Target="../media/image111.png"/><Relationship Id="rId31" Type="http://schemas.openxmlformats.org/officeDocument/2006/relationships/image" Target="../media/image112.png"/><Relationship Id="rId32" Type="http://schemas.openxmlformats.org/officeDocument/2006/relationships/image" Target="../media/image113.png"/><Relationship Id="rId9" Type="http://schemas.openxmlformats.org/officeDocument/2006/relationships/slide" Target="slide16.xml"/><Relationship Id="rId6" Type="http://schemas.openxmlformats.org/officeDocument/2006/relationships/slide" Target="slide35.xml"/><Relationship Id="rId7" Type="http://schemas.openxmlformats.org/officeDocument/2006/relationships/slide" Target="slide37.xml"/><Relationship Id="rId8" Type="http://schemas.openxmlformats.org/officeDocument/2006/relationships/slide" Target="slide15.xml"/><Relationship Id="rId33" Type="http://schemas.openxmlformats.org/officeDocument/2006/relationships/image" Target="../media/image114.png"/><Relationship Id="rId34" Type="http://schemas.openxmlformats.org/officeDocument/2006/relationships/image" Target="../media/image7.png"/><Relationship Id="rId35" Type="http://schemas.openxmlformats.org/officeDocument/2006/relationships/image" Target="../media/image13.png"/><Relationship Id="rId10" Type="http://schemas.openxmlformats.org/officeDocument/2006/relationships/slide" Target="slide40.xml"/><Relationship Id="rId11" Type="http://schemas.openxmlformats.org/officeDocument/2006/relationships/slide" Target="slide36.xml"/><Relationship Id="rId12" Type="http://schemas.openxmlformats.org/officeDocument/2006/relationships/slide" Target="slide1.xml"/><Relationship Id="rId13" Type="http://schemas.openxmlformats.org/officeDocument/2006/relationships/image" Target="../media/image16.png"/><Relationship Id="rId14" Type="http://schemas.openxmlformats.org/officeDocument/2006/relationships/image" Target="../media/image95.png"/><Relationship Id="rId15" Type="http://schemas.openxmlformats.org/officeDocument/2006/relationships/image" Target="../media/image96.png"/><Relationship Id="rId16" Type="http://schemas.openxmlformats.org/officeDocument/2006/relationships/image" Target="../media/image97.png"/><Relationship Id="rId17" Type="http://schemas.openxmlformats.org/officeDocument/2006/relationships/image" Target="../media/image98.png"/><Relationship Id="rId18" Type="http://schemas.openxmlformats.org/officeDocument/2006/relationships/image" Target="../media/image99.png"/><Relationship Id="rId19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9.png"/><Relationship Id="rId12" Type="http://schemas.openxmlformats.org/officeDocument/2006/relationships/image" Target="../media/image20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5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" Target="slide32.xml"/><Relationship Id="rId20" Type="http://schemas.openxmlformats.org/officeDocument/2006/relationships/image" Target="../media/image130.png"/><Relationship Id="rId21" Type="http://schemas.openxmlformats.org/officeDocument/2006/relationships/slide" Target="slide1.xml"/><Relationship Id="rId22" Type="http://schemas.openxmlformats.org/officeDocument/2006/relationships/image" Target="../media/image16.png"/><Relationship Id="rId23" Type="http://schemas.openxmlformats.org/officeDocument/2006/relationships/image" Target="../media/image131.png"/><Relationship Id="rId24" Type="http://schemas.openxmlformats.org/officeDocument/2006/relationships/image" Target="../media/image132.png"/><Relationship Id="rId25" Type="http://schemas.openxmlformats.org/officeDocument/2006/relationships/image" Target="../media/image133.png"/><Relationship Id="rId26" Type="http://schemas.openxmlformats.org/officeDocument/2006/relationships/image" Target="../media/image134.png"/><Relationship Id="rId27" Type="http://schemas.openxmlformats.org/officeDocument/2006/relationships/image" Target="../media/image135.png"/><Relationship Id="rId28" Type="http://schemas.openxmlformats.org/officeDocument/2006/relationships/image" Target="../media/image7.png"/><Relationship Id="rId29" Type="http://schemas.openxmlformats.org/officeDocument/2006/relationships/image" Target="../media/image13.png"/><Relationship Id="rId10" Type="http://schemas.openxmlformats.org/officeDocument/2006/relationships/slide" Target="slide23.xml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Relationship Id="rId14" Type="http://schemas.openxmlformats.org/officeDocument/2006/relationships/image" Target="../media/image124.png"/><Relationship Id="rId15" Type="http://schemas.openxmlformats.org/officeDocument/2006/relationships/image" Target="../media/image125.png"/><Relationship Id="rId16" Type="http://schemas.openxmlformats.org/officeDocument/2006/relationships/image" Target="../media/image126.png"/><Relationship Id="rId17" Type="http://schemas.openxmlformats.org/officeDocument/2006/relationships/image" Target="../media/image127.png"/><Relationship Id="rId18" Type="http://schemas.openxmlformats.org/officeDocument/2006/relationships/image" Target="../media/image128.png"/><Relationship Id="rId19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9.xml"/><Relationship Id="rId3" Type="http://schemas.openxmlformats.org/officeDocument/2006/relationships/slide" Target="slide30.xml"/><Relationship Id="rId4" Type="http://schemas.openxmlformats.org/officeDocument/2006/relationships/slide" Target="slide22.xml"/><Relationship Id="rId5" Type="http://schemas.openxmlformats.org/officeDocument/2006/relationships/slide" Target="slide24.xml"/><Relationship Id="rId6" Type="http://schemas.openxmlformats.org/officeDocument/2006/relationships/slide" Target="slide17.xml"/><Relationship Id="rId7" Type="http://schemas.openxmlformats.org/officeDocument/2006/relationships/slide" Target="slide18.xml"/><Relationship Id="rId8" Type="http://schemas.openxmlformats.org/officeDocument/2006/relationships/hyperlink" Target="special::unfinnished" TargetMode="Externa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1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22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25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27.png"/><Relationship Id="rId14" Type="http://schemas.openxmlformats.org/officeDocument/2006/relationships/image" Target="../media/image151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20.xml"/><Relationship Id="rId3" Type="http://schemas.openxmlformats.org/officeDocument/2006/relationships/slide" Target="slide21.xml"/><Relationship Id="rId4" Type="http://schemas.openxmlformats.org/officeDocument/2006/relationships/slide" Target="slide1.xml"/><Relationship Id="rId5" Type="http://schemas.openxmlformats.org/officeDocument/2006/relationships/image" Target="../media/image16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20" Type="http://schemas.openxmlformats.org/officeDocument/2006/relationships/image" Target="../media/image28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8.xml"/><Relationship Id="rId3" Type="http://schemas.openxmlformats.org/officeDocument/2006/relationships/slide" Target="slide3.xml"/><Relationship Id="rId4" Type="http://schemas.openxmlformats.org/officeDocument/2006/relationships/slide" Target="slide7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9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Relationship Id="rId14" Type="http://schemas.openxmlformats.org/officeDocument/2006/relationships/image" Target="../media/image146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62.png"/><Relationship Id="rId5" Type="http://schemas.openxmlformats.org/officeDocument/2006/relationships/image" Target="../media/image164.png"/><Relationship Id="rId6" Type="http://schemas.openxmlformats.org/officeDocument/2006/relationships/image" Target="../media/image163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61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7.png"/><Relationship Id="rId12" Type="http://schemas.openxmlformats.org/officeDocument/2006/relationships/image" Target="../media/image188.png"/><Relationship Id="rId13" Type="http://schemas.openxmlformats.org/officeDocument/2006/relationships/image" Target="../media/image189.png"/><Relationship Id="rId14" Type="http://schemas.openxmlformats.org/officeDocument/2006/relationships/image" Target="../media/image190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5.png"/><Relationship Id="rId12" Type="http://schemas.openxmlformats.org/officeDocument/2006/relationships/image" Target="../media/image198.png"/><Relationship Id="rId13" Type="http://schemas.openxmlformats.org/officeDocument/2006/relationships/image" Target="../media/image199.png"/><Relationship Id="rId14" Type="http://schemas.openxmlformats.org/officeDocument/2006/relationships/image" Target="../media/image200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1.png"/><Relationship Id="rId20" Type="http://schemas.openxmlformats.org/officeDocument/2006/relationships/image" Target="../media/image211.png"/><Relationship Id="rId21" Type="http://schemas.openxmlformats.org/officeDocument/2006/relationships/image" Target="../media/image7.png"/><Relationship Id="rId22" Type="http://schemas.openxmlformats.org/officeDocument/2006/relationships/image" Target="../media/image13.png"/><Relationship Id="rId10" Type="http://schemas.openxmlformats.org/officeDocument/2006/relationships/image" Target="../media/image125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Relationship Id="rId13" Type="http://schemas.openxmlformats.org/officeDocument/2006/relationships/image" Target="../media/image204.png"/><Relationship Id="rId14" Type="http://schemas.openxmlformats.org/officeDocument/2006/relationships/image" Target="../media/image205.png"/><Relationship Id="rId15" Type="http://schemas.openxmlformats.org/officeDocument/2006/relationships/image" Target="../media/image206.png"/><Relationship Id="rId16" Type="http://schemas.openxmlformats.org/officeDocument/2006/relationships/image" Target="../media/image207.png"/><Relationship Id="rId17" Type="http://schemas.openxmlformats.org/officeDocument/2006/relationships/image" Target="../media/image208.png"/><Relationship Id="rId18" Type="http://schemas.openxmlformats.org/officeDocument/2006/relationships/image" Target="../media/image209.png"/><Relationship Id="rId19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2" Type="http://schemas.openxmlformats.org/officeDocument/2006/relationships/slide" Target="slide27.xml"/><Relationship Id="rId3" Type="http://schemas.openxmlformats.org/officeDocument/2006/relationships/slide" Target="slide28.xml"/><Relationship Id="rId4" Type="http://schemas.openxmlformats.org/officeDocument/2006/relationships/slide" Target="slide29.xml"/><Relationship Id="rId5" Type="http://schemas.openxmlformats.org/officeDocument/2006/relationships/slide" Target="slide26.xml"/><Relationship Id="rId6" Type="http://schemas.openxmlformats.org/officeDocument/2006/relationships/slide" Target="slide25.xml"/><Relationship Id="rId7" Type="http://schemas.openxmlformats.org/officeDocument/2006/relationships/slide" Target="slide1.xml"/><Relationship Id="rId8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8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4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1.png"/><Relationship Id="rId10" Type="http://schemas.openxmlformats.org/officeDocument/2006/relationships/image" Target="../media/image217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5.png"/><Relationship Id="rId12" Type="http://schemas.openxmlformats.org/officeDocument/2006/relationships/image" Target="../media/image226.png"/><Relationship Id="rId13" Type="http://schemas.openxmlformats.org/officeDocument/2006/relationships/image" Target="../media/image227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25.png"/><Relationship Id="rId5" Type="http://schemas.openxmlformats.org/officeDocument/2006/relationships/image" Target="../media/image201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Relationship Id="rId9" Type="http://schemas.openxmlformats.org/officeDocument/2006/relationships/image" Target="../media/image223.png"/><Relationship Id="rId10" Type="http://schemas.openxmlformats.org/officeDocument/2006/relationships/image" Target="../media/image2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05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08.png"/><Relationship Id="rId5" Type="http://schemas.openxmlformats.org/officeDocument/2006/relationships/image" Target="../media/image231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232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13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2" Type="http://schemas.openxmlformats.org/officeDocument/2006/relationships/slide" Target="slide4.xml"/><Relationship Id="rId3" Type="http://schemas.openxmlformats.org/officeDocument/2006/relationships/slide" Target="slide5.xml"/><Relationship Id="rId4" Type="http://schemas.openxmlformats.org/officeDocument/2006/relationships/slide" Target="slide57.xml"/><Relationship Id="rId5" Type="http://schemas.openxmlformats.org/officeDocument/2006/relationships/slide" Target="slide6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5.png"/><Relationship Id="rId12" Type="http://schemas.openxmlformats.org/officeDocument/2006/relationships/image" Target="../media/image236.png"/><Relationship Id="rId13" Type="http://schemas.openxmlformats.org/officeDocument/2006/relationships/image" Target="../media/image237.png"/><Relationship Id="rId14" Type="http://schemas.openxmlformats.org/officeDocument/2006/relationships/image" Target="../media/image238.png"/><Relationship Id="rId15" Type="http://schemas.openxmlformats.org/officeDocument/2006/relationships/image" Target="../media/image177.png"/><Relationship Id="rId16" Type="http://schemas.openxmlformats.org/officeDocument/2006/relationships/image" Target="../media/image125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print::yoghurt;goto::flavors" TargetMode="External"/><Relationship Id="rId3" Type="http://schemas.openxmlformats.org/officeDocument/2006/relationships/slide" Target="slide23.xml"/><Relationship Id="rId4" Type="http://schemas.openxmlformats.org/officeDocument/2006/relationships/hyperlink" Target="print::ice%20cream;goto::flavors" TargetMode="Externa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3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33.png"/><Relationship Id="rId5" Type="http://schemas.openxmlformats.org/officeDocument/2006/relationships/image" Target="../media/image239.png"/><Relationship Id="rId6" Type="http://schemas.openxmlformats.org/officeDocument/2006/relationships/image" Target="../media/image234.png"/><Relationship Id="rId7" Type="http://schemas.openxmlformats.org/officeDocument/2006/relationships/image" Target="../media/image240.png"/><Relationship Id="rId8" Type="http://schemas.openxmlformats.org/officeDocument/2006/relationships/image" Target="../media/image192.png"/><Relationship Id="rId9" Type="http://schemas.openxmlformats.org/officeDocument/2006/relationships/slide" Target="slide23.xml"/><Relationship Id="rId10" Type="http://schemas.openxmlformats.org/officeDocument/2006/relationships/image" Target="../media/image125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6.png"/><Relationship Id="rId12" Type="http://schemas.openxmlformats.org/officeDocument/2006/relationships/image" Target="../media/image42.png"/><Relationship Id="rId13" Type="http://schemas.openxmlformats.org/officeDocument/2006/relationships/image" Target="../media/image247.png"/><Relationship Id="rId14" Type="http://schemas.openxmlformats.org/officeDocument/2006/relationships/image" Target="../media/image248.png"/><Relationship Id="rId15" Type="http://schemas.openxmlformats.org/officeDocument/2006/relationships/image" Target="../media/image249.png"/><Relationship Id="rId16" Type="http://schemas.openxmlformats.org/officeDocument/2006/relationships/image" Target="../media/image250.png"/><Relationship Id="rId17" Type="http://schemas.openxmlformats.org/officeDocument/2006/relationships/image" Target="../media/image251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55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9.png"/><Relationship Id="rId12" Type="http://schemas.openxmlformats.org/officeDocument/2006/relationships/image" Target="../media/image260.png"/><Relationship Id="rId13" Type="http://schemas.openxmlformats.org/officeDocument/2006/relationships/image" Target="../media/image261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Relationship Id="rId8" Type="http://schemas.openxmlformats.org/officeDocument/2006/relationships/image" Target="../media/image256.png"/><Relationship Id="rId9" Type="http://schemas.openxmlformats.org/officeDocument/2006/relationships/image" Target="../media/image257.png"/><Relationship Id="rId10" Type="http://schemas.openxmlformats.org/officeDocument/2006/relationships/image" Target="../media/image258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6.png"/><Relationship Id="rId20" Type="http://schemas.openxmlformats.org/officeDocument/2006/relationships/image" Target="../media/image277.png"/><Relationship Id="rId21" Type="http://schemas.openxmlformats.org/officeDocument/2006/relationships/image" Target="../media/image7.png"/><Relationship Id="rId22" Type="http://schemas.openxmlformats.org/officeDocument/2006/relationships/image" Target="../media/image13.png"/><Relationship Id="rId10" Type="http://schemas.openxmlformats.org/officeDocument/2006/relationships/image" Target="../media/image267.png"/><Relationship Id="rId11" Type="http://schemas.openxmlformats.org/officeDocument/2006/relationships/image" Target="../media/image268.png"/><Relationship Id="rId12" Type="http://schemas.openxmlformats.org/officeDocument/2006/relationships/image" Target="../media/image269.png"/><Relationship Id="rId13" Type="http://schemas.openxmlformats.org/officeDocument/2006/relationships/image" Target="../media/image270.png"/><Relationship Id="rId14" Type="http://schemas.openxmlformats.org/officeDocument/2006/relationships/image" Target="../media/image271.png"/><Relationship Id="rId15" Type="http://schemas.openxmlformats.org/officeDocument/2006/relationships/image" Target="../media/image272.png"/><Relationship Id="rId16" Type="http://schemas.openxmlformats.org/officeDocument/2006/relationships/image" Target="../media/image273.png"/><Relationship Id="rId17" Type="http://schemas.openxmlformats.org/officeDocument/2006/relationships/image" Target="../media/image274.png"/><Relationship Id="rId18" Type="http://schemas.openxmlformats.org/officeDocument/2006/relationships/image" Target="../media/image275.png"/><Relationship Id="rId19" Type="http://schemas.openxmlformats.org/officeDocument/2006/relationships/image" Target="../media/image276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slide" Target="slide60.xml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265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5.png"/><Relationship Id="rId12" Type="http://schemas.openxmlformats.org/officeDocument/2006/relationships/image" Target="../media/image100.png"/><Relationship Id="rId13" Type="http://schemas.openxmlformats.org/officeDocument/2006/relationships/image" Target="../media/image286.png"/><Relationship Id="rId14" Type="http://schemas.openxmlformats.org/officeDocument/2006/relationships/image" Target="../media/image287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Relationship Id="rId6" Type="http://schemas.openxmlformats.org/officeDocument/2006/relationships/image" Target="../media/image280.png"/><Relationship Id="rId7" Type="http://schemas.openxmlformats.org/officeDocument/2006/relationships/image" Target="../media/image281.png"/><Relationship Id="rId8" Type="http://schemas.openxmlformats.org/officeDocument/2006/relationships/image" Target="../media/image282.png"/><Relationship Id="rId9" Type="http://schemas.openxmlformats.org/officeDocument/2006/relationships/image" Target="../media/image283.png"/><Relationship Id="rId10" Type="http://schemas.openxmlformats.org/officeDocument/2006/relationships/image" Target="../media/image284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4.png"/><Relationship Id="rId12" Type="http://schemas.openxmlformats.org/officeDocument/2006/relationships/image" Target="../media/image295.png"/><Relationship Id="rId13" Type="http://schemas.openxmlformats.org/officeDocument/2006/relationships/image" Target="../media/image296.png"/><Relationship Id="rId14" Type="http://schemas.openxmlformats.org/officeDocument/2006/relationships/image" Target="../media/image297.png"/><Relationship Id="rId15" Type="http://schemas.openxmlformats.org/officeDocument/2006/relationships/image" Target="../media/image298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1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Relationship Id="rId9" Type="http://schemas.openxmlformats.org/officeDocument/2006/relationships/image" Target="../media/image292.png"/><Relationship Id="rId10" Type="http://schemas.openxmlformats.org/officeDocument/2006/relationships/image" Target="../media/image293.png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3.png"/><Relationship Id="rId12" Type="http://schemas.openxmlformats.org/officeDocument/2006/relationships/image" Target="../media/image304.png"/><Relationship Id="rId13" Type="http://schemas.openxmlformats.org/officeDocument/2006/relationships/image" Target="../media/image305.png"/><Relationship Id="rId14" Type="http://schemas.openxmlformats.org/officeDocument/2006/relationships/image" Target="../media/image306.png"/><Relationship Id="rId15" Type="http://schemas.openxmlformats.org/officeDocument/2006/relationships/image" Target="../media/image307.png"/><Relationship Id="rId16" Type="http://schemas.openxmlformats.org/officeDocument/2006/relationships/image" Target="../media/image308.png"/><Relationship Id="rId17" Type="http://schemas.openxmlformats.org/officeDocument/2006/relationships/image" Target="../media/image309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99.png"/><Relationship Id="rId5" Type="http://schemas.openxmlformats.org/officeDocument/2006/relationships/image" Target="../media/image66.png"/><Relationship Id="rId6" Type="http://schemas.openxmlformats.org/officeDocument/2006/relationships/image" Target="../media/image300.png"/><Relationship Id="rId7" Type="http://schemas.openxmlformats.org/officeDocument/2006/relationships/image" Target="../media/image102.png"/><Relationship Id="rId8" Type="http://schemas.openxmlformats.org/officeDocument/2006/relationships/image" Target="../media/image301.png"/><Relationship Id="rId9" Type="http://schemas.openxmlformats.org/officeDocument/2006/relationships/image" Target="../media/image103.png"/><Relationship Id="rId10" Type="http://schemas.openxmlformats.org/officeDocument/2006/relationships/image" Target="../media/image3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9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7.png"/><Relationship Id="rId12" Type="http://schemas.openxmlformats.org/officeDocument/2006/relationships/image" Target="../media/image318.png"/><Relationship Id="rId13" Type="http://schemas.openxmlformats.org/officeDocument/2006/relationships/image" Target="../media/image319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Relationship Id="rId9" Type="http://schemas.openxmlformats.org/officeDocument/2006/relationships/image" Target="../media/image315.png"/><Relationship Id="rId10" Type="http://schemas.openxmlformats.org/officeDocument/2006/relationships/image" Target="../media/image3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1.png"/><Relationship Id="rId12" Type="http://schemas.openxmlformats.org/officeDocument/2006/relationships/image" Target="../media/image322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50.xml"/><Relationship Id="rId4" Type="http://schemas.openxmlformats.org/officeDocument/2006/relationships/slide" Target="slide41.xml"/><Relationship Id="rId5" Type="http://schemas.openxmlformats.org/officeDocument/2006/relationships/slide" Target="slide42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0" Type="http://schemas.openxmlformats.org/officeDocument/2006/relationships/image" Target="../media/image320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9.png"/><Relationship Id="rId12" Type="http://schemas.openxmlformats.org/officeDocument/2006/relationships/image" Target="../media/image328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5" Type="http://schemas.openxmlformats.org/officeDocument/2006/relationships/image" Target="../media/image329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23.png"/><Relationship Id="rId5" Type="http://schemas.openxmlformats.org/officeDocument/2006/relationships/image" Target="../media/image112.png"/><Relationship Id="rId6" Type="http://schemas.openxmlformats.org/officeDocument/2006/relationships/image" Target="../media/image324.png"/><Relationship Id="rId7" Type="http://schemas.openxmlformats.org/officeDocument/2006/relationships/image" Target="../media/image325.png"/><Relationship Id="rId8" Type="http://schemas.openxmlformats.org/officeDocument/2006/relationships/image" Target="../media/image326.png"/><Relationship Id="rId9" Type="http://schemas.openxmlformats.org/officeDocument/2006/relationships/image" Target="../media/image327.png"/><Relationship Id="rId10" Type="http://schemas.openxmlformats.org/officeDocument/2006/relationships/image" Target="../media/image113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339.png"/><Relationship Id="rId21" Type="http://schemas.openxmlformats.org/officeDocument/2006/relationships/image" Target="../media/image340.png"/><Relationship Id="rId22" Type="http://schemas.openxmlformats.org/officeDocument/2006/relationships/image" Target="../media/image341.png"/><Relationship Id="rId23" Type="http://schemas.openxmlformats.org/officeDocument/2006/relationships/image" Target="../media/image342.png"/><Relationship Id="rId24" Type="http://schemas.openxmlformats.org/officeDocument/2006/relationships/image" Target="../media/image343.png"/><Relationship Id="rId25" Type="http://schemas.openxmlformats.org/officeDocument/2006/relationships/image" Target="../media/image344.png"/><Relationship Id="rId26" Type="http://schemas.openxmlformats.org/officeDocument/2006/relationships/image" Target="../media/image345.png"/><Relationship Id="rId27" Type="http://schemas.openxmlformats.org/officeDocument/2006/relationships/image" Target="../media/image346.png"/><Relationship Id="rId28" Type="http://schemas.openxmlformats.org/officeDocument/2006/relationships/image" Target="../media/image347.png"/><Relationship Id="rId29" Type="http://schemas.openxmlformats.org/officeDocument/2006/relationships/image" Target="../media/image7.png"/><Relationship Id="rId30" Type="http://schemas.openxmlformats.org/officeDocument/2006/relationships/image" Target="../media/image13.png"/><Relationship Id="rId10" Type="http://schemas.openxmlformats.org/officeDocument/2006/relationships/image" Target="../media/image16.png"/><Relationship Id="rId11" Type="http://schemas.openxmlformats.org/officeDocument/2006/relationships/image" Target="../media/image330.png"/><Relationship Id="rId12" Type="http://schemas.openxmlformats.org/officeDocument/2006/relationships/image" Target="../media/image331.png"/><Relationship Id="rId13" Type="http://schemas.openxmlformats.org/officeDocument/2006/relationships/image" Target="../media/image332.png"/><Relationship Id="rId14" Type="http://schemas.openxmlformats.org/officeDocument/2006/relationships/image" Target="../media/image333.png"/><Relationship Id="rId15" Type="http://schemas.openxmlformats.org/officeDocument/2006/relationships/image" Target="../media/image334.png"/><Relationship Id="rId16" Type="http://schemas.openxmlformats.org/officeDocument/2006/relationships/image" Target="../media/image335.png"/><Relationship Id="rId17" Type="http://schemas.openxmlformats.org/officeDocument/2006/relationships/image" Target="../media/image336.png"/><Relationship Id="rId18" Type="http://schemas.openxmlformats.org/officeDocument/2006/relationships/image" Target="../media/image337.png"/><Relationship Id="rId19" Type="http://schemas.openxmlformats.org/officeDocument/2006/relationships/image" Target="../media/image338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46.xml"/><Relationship Id="rId4" Type="http://schemas.openxmlformats.org/officeDocument/2006/relationships/slide" Target="slide45.xml"/><Relationship Id="rId5" Type="http://schemas.openxmlformats.org/officeDocument/2006/relationships/slide" Target="slide47.xml"/><Relationship Id="rId6" Type="http://schemas.openxmlformats.org/officeDocument/2006/relationships/slide" Target="slide49.xml"/><Relationship Id="rId7" Type="http://schemas.openxmlformats.org/officeDocument/2006/relationships/slide" Target="slide43.xml"/><Relationship Id="rId8" Type="http://schemas.openxmlformats.org/officeDocument/2006/relationships/slide" Target="slide44.xm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1.png"/><Relationship Id="rId12" Type="http://schemas.openxmlformats.org/officeDocument/2006/relationships/image" Target="../media/image352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36.png"/><Relationship Id="rId5" Type="http://schemas.openxmlformats.org/officeDocument/2006/relationships/image" Target="../media/image335.png"/><Relationship Id="rId6" Type="http://schemas.openxmlformats.org/officeDocument/2006/relationships/image" Target="../media/image348.png"/><Relationship Id="rId7" Type="http://schemas.openxmlformats.org/officeDocument/2006/relationships/image" Target="../media/image349.png"/><Relationship Id="rId8" Type="http://schemas.openxmlformats.org/officeDocument/2006/relationships/image" Target="../media/image96.png"/><Relationship Id="rId9" Type="http://schemas.openxmlformats.org/officeDocument/2006/relationships/image" Target="../media/image337.png"/><Relationship Id="rId10" Type="http://schemas.openxmlformats.org/officeDocument/2006/relationships/image" Target="../media/image350.png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9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51.png"/><Relationship Id="rId5" Type="http://schemas.openxmlformats.org/officeDocument/2006/relationships/image" Target="../media/image353.png"/><Relationship Id="rId6" Type="http://schemas.openxmlformats.org/officeDocument/2006/relationships/image" Target="../media/image354.png"/><Relationship Id="rId7" Type="http://schemas.openxmlformats.org/officeDocument/2006/relationships/image" Target="../media/image355.png"/><Relationship Id="rId8" Type="http://schemas.openxmlformats.org/officeDocument/2006/relationships/image" Target="../media/image356.png"/><Relationship Id="rId9" Type="http://schemas.openxmlformats.org/officeDocument/2006/relationships/image" Target="../media/image357.png"/><Relationship Id="rId10" Type="http://schemas.openxmlformats.org/officeDocument/2006/relationships/image" Target="../media/image338.png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3.png"/><Relationship Id="rId12" Type="http://schemas.openxmlformats.org/officeDocument/2006/relationships/image" Target="../media/image341.png"/><Relationship Id="rId13" Type="http://schemas.openxmlformats.org/officeDocument/2006/relationships/image" Target="../media/image364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40.png"/><Relationship Id="rId5" Type="http://schemas.openxmlformats.org/officeDocument/2006/relationships/image" Target="../media/image358.png"/><Relationship Id="rId6" Type="http://schemas.openxmlformats.org/officeDocument/2006/relationships/image" Target="../media/image359.png"/><Relationship Id="rId7" Type="http://schemas.openxmlformats.org/officeDocument/2006/relationships/image" Target="../media/image360.png"/><Relationship Id="rId8" Type="http://schemas.openxmlformats.org/officeDocument/2006/relationships/image" Target="../media/image361.png"/><Relationship Id="rId9" Type="http://schemas.openxmlformats.org/officeDocument/2006/relationships/image" Target="../media/image362.png"/><Relationship Id="rId10" Type="http://schemas.openxmlformats.org/officeDocument/2006/relationships/image" Target="../media/image3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65.png"/><Relationship Id="rId5" Type="http://schemas.openxmlformats.org/officeDocument/2006/relationships/image" Target="../media/image163.png"/><Relationship Id="rId6" Type="http://schemas.openxmlformats.org/officeDocument/2006/relationships/image" Target="../media/image366.png"/><Relationship Id="rId7" Type="http://schemas.openxmlformats.org/officeDocument/2006/relationships/image" Target="../media/image334.png"/><Relationship Id="rId8" Type="http://schemas.openxmlformats.org/officeDocument/2006/relationships/image" Target="../media/image333.png"/><Relationship Id="rId9" Type="http://schemas.openxmlformats.org/officeDocument/2006/relationships/image" Target="../media/image367.png"/><Relationship Id="rId10" Type="http://schemas.openxmlformats.org/officeDocument/2006/relationships/image" Target="../media/image7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2.png"/><Relationship Id="rId12" Type="http://schemas.openxmlformats.org/officeDocument/2006/relationships/image" Target="../media/image373.png"/><Relationship Id="rId13" Type="http://schemas.openxmlformats.org/officeDocument/2006/relationships/image" Target="../media/image355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68.png"/><Relationship Id="rId5" Type="http://schemas.openxmlformats.org/officeDocument/2006/relationships/image" Target="../media/image345.png"/><Relationship Id="rId6" Type="http://schemas.openxmlformats.org/officeDocument/2006/relationships/image" Target="../media/image369.png"/><Relationship Id="rId7" Type="http://schemas.openxmlformats.org/officeDocument/2006/relationships/image" Target="../media/image346.png"/><Relationship Id="rId8" Type="http://schemas.openxmlformats.org/officeDocument/2006/relationships/image" Target="../media/image370.png"/><Relationship Id="rId9" Type="http://schemas.openxmlformats.org/officeDocument/2006/relationships/image" Target="../media/image371.png"/><Relationship Id="rId10" Type="http://schemas.openxmlformats.org/officeDocument/2006/relationships/image" Target="../media/image3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74.png"/><Relationship Id="rId5" Type="http://schemas.openxmlformats.org/officeDocument/2006/relationships/image" Target="../media/image332.png"/><Relationship Id="rId6" Type="http://schemas.openxmlformats.org/officeDocument/2006/relationships/image" Target="../media/image375.png"/><Relationship Id="rId7" Type="http://schemas.openxmlformats.org/officeDocument/2006/relationships/image" Target="../media/image376.png"/><Relationship Id="rId8" Type="http://schemas.openxmlformats.org/officeDocument/2006/relationships/image" Target="../media/image330.png"/><Relationship Id="rId9" Type="http://schemas.openxmlformats.org/officeDocument/2006/relationships/image" Target="../media/image331.png"/><Relationship Id="rId10" Type="http://schemas.openxmlformats.org/officeDocument/2006/relationships/image" Target="../media/image7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2.png"/><Relationship Id="rId12" Type="http://schemas.openxmlformats.org/officeDocument/2006/relationships/image" Target="../media/image383.png"/><Relationship Id="rId13" Type="http://schemas.openxmlformats.org/officeDocument/2006/relationships/image" Target="../media/image384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77.png"/><Relationship Id="rId5" Type="http://schemas.openxmlformats.org/officeDocument/2006/relationships/image" Target="../media/image378.png"/><Relationship Id="rId6" Type="http://schemas.openxmlformats.org/officeDocument/2006/relationships/image" Target="../media/image379.png"/><Relationship Id="rId7" Type="http://schemas.openxmlformats.org/officeDocument/2006/relationships/image" Target="../media/image380.png"/><Relationship Id="rId8" Type="http://schemas.openxmlformats.org/officeDocument/2006/relationships/image" Target="../media/image344.png"/><Relationship Id="rId9" Type="http://schemas.openxmlformats.org/officeDocument/2006/relationships/image" Target="../media/image343.png"/><Relationship Id="rId10" Type="http://schemas.openxmlformats.org/officeDocument/2006/relationships/image" Target="../media/image3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0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0.png"/><Relationship Id="rId12" Type="http://schemas.openxmlformats.org/officeDocument/2006/relationships/image" Target="../media/image391.png"/><Relationship Id="rId13" Type="http://schemas.openxmlformats.org/officeDocument/2006/relationships/image" Target="../media/image392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85.png"/><Relationship Id="rId5" Type="http://schemas.openxmlformats.org/officeDocument/2006/relationships/image" Target="../media/image386.png"/><Relationship Id="rId6" Type="http://schemas.openxmlformats.org/officeDocument/2006/relationships/image" Target="../media/image387.png"/><Relationship Id="rId7" Type="http://schemas.openxmlformats.org/officeDocument/2006/relationships/image" Target="../media/image113.png"/><Relationship Id="rId8" Type="http://schemas.openxmlformats.org/officeDocument/2006/relationships/image" Target="../media/image388.png"/><Relationship Id="rId9" Type="http://schemas.openxmlformats.org/officeDocument/2006/relationships/image" Target="../media/image327.png"/><Relationship Id="rId10" Type="http://schemas.openxmlformats.org/officeDocument/2006/relationships/image" Target="../media/image389.png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8.png"/><Relationship Id="rId12" Type="http://schemas.openxmlformats.org/officeDocument/2006/relationships/image" Target="../media/image43.png"/><Relationship Id="rId13" Type="http://schemas.openxmlformats.org/officeDocument/2006/relationships/image" Target="../media/image399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6" Type="http://schemas.openxmlformats.org/officeDocument/2006/relationships/image" Target="../media/image400.png"/><Relationship Id="rId17" Type="http://schemas.openxmlformats.org/officeDocument/2006/relationships/image" Target="../media/image40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Relationship Id="rId3" Type="http://schemas.openxmlformats.org/officeDocument/2006/relationships/image" Target="../media/image394.png"/><Relationship Id="rId4" Type="http://schemas.openxmlformats.org/officeDocument/2006/relationships/slide" Target="slide52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395.png"/><Relationship Id="rId8" Type="http://schemas.openxmlformats.org/officeDocument/2006/relationships/image" Target="../media/image396.png"/><Relationship Id="rId9" Type="http://schemas.openxmlformats.org/officeDocument/2006/relationships/image" Target="../media/image397.png"/><Relationship Id="rId10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407.png"/><Relationship Id="rId13" Type="http://schemas.openxmlformats.org/officeDocument/2006/relationships/image" Target="../media/image408.png"/><Relationship Id="rId14" Type="http://schemas.openxmlformats.org/officeDocument/2006/relationships/image" Target="../media/image409.png"/><Relationship Id="rId15" Type="http://schemas.openxmlformats.org/officeDocument/2006/relationships/image" Target="../media/image410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02.png"/><Relationship Id="rId5" Type="http://schemas.openxmlformats.org/officeDocument/2006/relationships/image" Target="../media/image396.png"/><Relationship Id="rId6" Type="http://schemas.openxmlformats.org/officeDocument/2006/relationships/image" Target="../media/image403.png"/><Relationship Id="rId7" Type="http://schemas.openxmlformats.org/officeDocument/2006/relationships/image" Target="../media/image404.png"/><Relationship Id="rId8" Type="http://schemas.openxmlformats.org/officeDocument/2006/relationships/image" Target="../media/image405.png"/><Relationship Id="rId9" Type="http://schemas.openxmlformats.org/officeDocument/2006/relationships/image" Target="../media/image406.png"/><Relationship Id="rId10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43.png"/><Relationship Id="rId13" Type="http://schemas.openxmlformats.org/officeDocument/2006/relationships/image" Target="../media/image414.png"/><Relationship Id="rId14" Type="http://schemas.openxmlformats.org/officeDocument/2006/relationships/image" Target="../media/image415.png"/><Relationship Id="rId15" Type="http://schemas.openxmlformats.org/officeDocument/2006/relationships/image" Target="../media/image416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57.xml"/><Relationship Id="rId3" Type="http://schemas.openxmlformats.org/officeDocument/2006/relationships/slide" Target="slide55.xml"/><Relationship Id="rId4" Type="http://schemas.openxmlformats.org/officeDocument/2006/relationships/slide" Target="slide54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11.png"/><Relationship Id="rId8" Type="http://schemas.openxmlformats.org/officeDocument/2006/relationships/image" Target="../media/image412.png"/><Relationship Id="rId9" Type="http://schemas.openxmlformats.org/officeDocument/2006/relationships/image" Target="../media/image42.png"/><Relationship Id="rId10" Type="http://schemas.openxmlformats.org/officeDocument/2006/relationships/image" Target="../media/image4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12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415.png"/><Relationship Id="rId6" Type="http://schemas.openxmlformats.org/officeDocument/2006/relationships/image" Target="../media/image417.png"/><Relationship Id="rId7" Type="http://schemas.openxmlformats.org/officeDocument/2006/relationships/image" Target="../media/image7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5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17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416.png"/><Relationship Id="rId6" Type="http://schemas.openxmlformats.org/officeDocument/2006/relationships/image" Target="../media/image418.png"/><Relationship Id="rId7" Type="http://schemas.openxmlformats.org/officeDocument/2006/relationships/image" Target="../media/image419.png"/><Relationship Id="rId8" Type="http://schemas.openxmlformats.org/officeDocument/2006/relationships/image" Target="../media/image420.png"/><Relationship Id="rId9" Type="http://schemas.openxmlformats.org/officeDocument/2006/relationships/image" Target="../media/image421.png"/><Relationship Id="rId10" Type="http://schemas.openxmlformats.org/officeDocument/2006/relationships/image" Target="../media/image7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3.png"/><Relationship Id="rId20" Type="http://schemas.openxmlformats.org/officeDocument/2006/relationships/image" Target="../media/image432.png"/><Relationship Id="rId21" Type="http://schemas.openxmlformats.org/officeDocument/2006/relationships/image" Target="../media/image433.png"/><Relationship Id="rId22" Type="http://schemas.openxmlformats.org/officeDocument/2006/relationships/image" Target="../media/image7.png"/><Relationship Id="rId23" Type="http://schemas.openxmlformats.org/officeDocument/2006/relationships/image" Target="../media/image13.png"/><Relationship Id="rId10" Type="http://schemas.openxmlformats.org/officeDocument/2006/relationships/image" Target="../media/image424.png"/><Relationship Id="rId11" Type="http://schemas.openxmlformats.org/officeDocument/2006/relationships/image" Target="../media/image425.png"/><Relationship Id="rId12" Type="http://schemas.openxmlformats.org/officeDocument/2006/relationships/image" Target="../media/image426.png"/><Relationship Id="rId13" Type="http://schemas.openxmlformats.org/officeDocument/2006/relationships/image" Target="../media/image427.png"/><Relationship Id="rId14" Type="http://schemas.openxmlformats.org/officeDocument/2006/relationships/image" Target="../media/image428.png"/><Relationship Id="rId15" Type="http://schemas.openxmlformats.org/officeDocument/2006/relationships/image" Target="../media/image262.png"/><Relationship Id="rId16" Type="http://schemas.openxmlformats.org/officeDocument/2006/relationships/image" Target="../media/image263.png"/><Relationship Id="rId17" Type="http://schemas.openxmlformats.org/officeDocument/2006/relationships/image" Target="../media/image429.png"/><Relationship Id="rId18" Type="http://schemas.openxmlformats.org/officeDocument/2006/relationships/image" Target="../media/image430.png"/><Relationship Id="rId19" Type="http://schemas.openxmlformats.org/officeDocument/2006/relationships/image" Target="../media/image431.png"/><Relationship Id="rId1" Type="http://schemas.openxmlformats.org/officeDocument/2006/relationships/slideLayout" Target="../slideLayouts/slideLayout6.xml"/><Relationship Id="rId2" Type="http://schemas.openxmlformats.org/officeDocument/2006/relationships/slide" Target="slide60.xml"/><Relationship Id="rId3" Type="http://schemas.openxmlformats.org/officeDocument/2006/relationships/slide" Target="slide59.xml"/><Relationship Id="rId4" Type="http://schemas.openxmlformats.org/officeDocument/2006/relationships/slide" Target="slide61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22.png"/><Relationship Id="rId8" Type="http://schemas.openxmlformats.org/officeDocument/2006/relationships/image" Target="../media/image387.png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1.png"/><Relationship Id="rId12" Type="http://schemas.openxmlformats.org/officeDocument/2006/relationships/image" Target="../media/image29.png"/><Relationship Id="rId13" Type="http://schemas.openxmlformats.org/officeDocument/2006/relationships/image" Target="../media/image439.png"/><Relationship Id="rId14" Type="http://schemas.openxmlformats.org/officeDocument/2006/relationships/image" Target="../media/image412.png"/><Relationship Id="rId15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34.png"/><Relationship Id="rId5" Type="http://schemas.openxmlformats.org/officeDocument/2006/relationships/image" Target="../media/image22.png"/><Relationship Id="rId6" Type="http://schemas.openxmlformats.org/officeDocument/2006/relationships/image" Target="../media/image435.png"/><Relationship Id="rId7" Type="http://schemas.openxmlformats.org/officeDocument/2006/relationships/image" Target="../media/image436.png"/><Relationship Id="rId8" Type="http://schemas.openxmlformats.org/officeDocument/2006/relationships/image" Target="../media/image437.png"/><Relationship Id="rId9" Type="http://schemas.openxmlformats.org/officeDocument/2006/relationships/image" Target="../media/image438.png"/><Relationship Id="rId10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36.png"/><Relationship Id="rId13" Type="http://schemas.openxmlformats.org/officeDocument/2006/relationships/image" Target="../media/image35.png"/><Relationship Id="rId14" Type="http://schemas.openxmlformats.org/officeDocument/2006/relationships/image" Target="../media/image44.png"/><Relationship Id="rId15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2.png"/><Relationship Id="rId8" Type="http://schemas.openxmlformats.org/officeDocument/2006/relationships/image" Target="../media/image40.png"/><Relationship Id="rId9" Type="http://schemas.openxmlformats.org/officeDocument/2006/relationships/image" Target="../media/image43.png"/><Relationship Id="rId10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7.png"/><Relationship Id="rId12" Type="http://schemas.openxmlformats.org/officeDocument/2006/relationships/image" Target="../media/image448.png"/><Relationship Id="rId13" Type="http://schemas.openxmlformats.org/officeDocument/2006/relationships/image" Target="../media/image449.png"/><Relationship Id="rId14" Type="http://schemas.openxmlformats.org/officeDocument/2006/relationships/image" Target="../media/image450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40.png"/><Relationship Id="rId5" Type="http://schemas.openxmlformats.org/officeDocument/2006/relationships/image" Target="../media/image441.png"/><Relationship Id="rId6" Type="http://schemas.openxmlformats.org/officeDocument/2006/relationships/image" Target="../media/image442.png"/><Relationship Id="rId7" Type="http://schemas.openxmlformats.org/officeDocument/2006/relationships/image" Target="../media/image443.png"/><Relationship Id="rId8" Type="http://schemas.openxmlformats.org/officeDocument/2006/relationships/image" Target="../media/image444.png"/><Relationship Id="rId9" Type="http://schemas.openxmlformats.org/officeDocument/2006/relationships/image" Target="../media/image445.png"/><Relationship Id="rId10" Type="http://schemas.openxmlformats.org/officeDocument/2006/relationships/image" Target="../media/image446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0.png"/><Relationship Id="rId12" Type="http://schemas.openxmlformats.org/officeDocument/2006/relationships/image" Target="../media/image457.png"/><Relationship Id="rId13" Type="http://schemas.openxmlformats.org/officeDocument/2006/relationships/image" Target="../media/image374.png"/><Relationship Id="rId14" Type="http://schemas.openxmlformats.org/officeDocument/2006/relationships/image" Target="../media/image6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51.png"/><Relationship Id="rId5" Type="http://schemas.openxmlformats.org/officeDocument/2006/relationships/image" Target="../media/image452.png"/><Relationship Id="rId6" Type="http://schemas.openxmlformats.org/officeDocument/2006/relationships/image" Target="../media/image453.png"/><Relationship Id="rId7" Type="http://schemas.openxmlformats.org/officeDocument/2006/relationships/image" Target="../media/image454.png"/><Relationship Id="rId8" Type="http://schemas.openxmlformats.org/officeDocument/2006/relationships/image" Target="../media/image455.png"/><Relationship Id="rId9" Type="http://schemas.openxmlformats.org/officeDocument/2006/relationships/image" Target="../media/image432.png"/><Relationship Id="rId10" Type="http://schemas.openxmlformats.org/officeDocument/2006/relationships/image" Target="../media/image4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458.png"/><Relationship Id="rId7" Type="http://schemas.openxmlformats.org/officeDocument/2006/relationships/image" Target="../media/image459.png"/><Relationship Id="rId8" Type="http://schemas.openxmlformats.org/officeDocument/2006/relationships/image" Target="../media/image460.png"/><Relationship Id="rId9" Type="http://schemas.openxmlformats.org/officeDocument/2006/relationships/image" Target="../media/image461.png"/><Relationship Id="rId10" Type="http://schemas.openxmlformats.org/officeDocument/2006/relationships/image" Target="../media/image462.png"/><Relationship Id="rId11" Type="http://schemas.openxmlformats.org/officeDocument/2006/relationships/image" Target="../media/image46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6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4" Type="http://schemas.openxmlformats.org/officeDocument/2006/relationships/image" Target="../media/image458.png"/><Relationship Id="rId1" Type="http://schemas.openxmlformats.org/officeDocument/2006/relationships/slideLayout" Target="../slideLayouts/slideLayout6.xml"/><Relationship Id="rId2" Type="http://schemas.openxmlformats.org/officeDocument/2006/relationships/slide" Target="slide64.xml"/><Relationship Id="rId3" Type="http://schemas.openxmlformats.org/officeDocument/2006/relationships/hyperlink" Target="special::unfinnished" TargetMode="External"/><Relationship Id="rId4" Type="http://schemas.openxmlformats.org/officeDocument/2006/relationships/slide" Target="slide78.xml"/><Relationship Id="rId5" Type="http://schemas.openxmlformats.org/officeDocument/2006/relationships/slide" Target="slide62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464.png"/><Relationship Id="rId9" Type="http://schemas.openxmlformats.org/officeDocument/2006/relationships/image" Target="../media/image465.png"/><Relationship Id="rId10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1.png"/><Relationship Id="rId12" Type="http://schemas.openxmlformats.org/officeDocument/2006/relationships/image" Target="../media/image472.png"/><Relationship Id="rId13" Type="http://schemas.openxmlformats.org/officeDocument/2006/relationships/image" Target="../media/image209.png"/><Relationship Id="rId14" Type="http://schemas.openxmlformats.org/officeDocument/2006/relationships/image" Target="../media/image210.png"/><Relationship Id="rId15" Type="http://schemas.openxmlformats.org/officeDocument/2006/relationships/image" Target="../media/image473.png"/><Relationship Id="rId16" Type="http://schemas.openxmlformats.org/officeDocument/2006/relationships/image" Target="../media/image30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9" Type="http://schemas.openxmlformats.org/officeDocument/2006/relationships/image" Target="../media/image474.png"/><Relationship Id="rId1" Type="http://schemas.openxmlformats.org/officeDocument/2006/relationships/slideLayout" Target="../slideLayouts/slideLayout6.xml"/><Relationship Id="rId2" Type="http://schemas.openxmlformats.org/officeDocument/2006/relationships/slide" Target="slide67.xml"/><Relationship Id="rId3" Type="http://schemas.openxmlformats.org/officeDocument/2006/relationships/slide" Target="slide66.xml"/><Relationship Id="rId4" Type="http://schemas.openxmlformats.org/officeDocument/2006/relationships/slide" Target="slide68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67.png"/><Relationship Id="rId8" Type="http://schemas.openxmlformats.org/officeDocument/2006/relationships/image" Target="../media/image468.png"/><Relationship Id="rId9" Type="http://schemas.openxmlformats.org/officeDocument/2006/relationships/image" Target="../media/image469.png"/><Relationship Id="rId10" Type="http://schemas.openxmlformats.org/officeDocument/2006/relationships/image" Target="../media/image470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9.png"/><Relationship Id="rId12" Type="http://schemas.openxmlformats.org/officeDocument/2006/relationships/image" Target="../media/image480.png"/><Relationship Id="rId13" Type="http://schemas.openxmlformats.org/officeDocument/2006/relationships/image" Target="../media/image481.png"/><Relationship Id="rId14" Type="http://schemas.openxmlformats.org/officeDocument/2006/relationships/image" Target="../media/image482.png"/><Relationship Id="rId15" Type="http://schemas.openxmlformats.org/officeDocument/2006/relationships/image" Target="../media/image483.png"/><Relationship Id="rId16" Type="http://schemas.openxmlformats.org/officeDocument/2006/relationships/image" Target="../media/image484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67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475.png"/><Relationship Id="rId8" Type="http://schemas.openxmlformats.org/officeDocument/2006/relationships/image" Target="../media/image476.png"/><Relationship Id="rId9" Type="http://schemas.openxmlformats.org/officeDocument/2006/relationships/image" Target="../media/image477.png"/><Relationship Id="rId10" Type="http://schemas.openxmlformats.org/officeDocument/2006/relationships/image" Target="../media/image478.png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9.png"/><Relationship Id="rId12" Type="http://schemas.openxmlformats.org/officeDocument/2006/relationships/image" Target="../media/image490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0.png"/><Relationship Id="rId5" Type="http://schemas.openxmlformats.org/officeDocument/2006/relationships/image" Target="../media/image485.png"/><Relationship Id="rId6" Type="http://schemas.openxmlformats.org/officeDocument/2006/relationships/image" Target="../media/image486.png"/><Relationship Id="rId7" Type="http://schemas.openxmlformats.org/officeDocument/2006/relationships/image" Target="../media/image487.png"/><Relationship Id="rId8" Type="http://schemas.openxmlformats.org/officeDocument/2006/relationships/image" Target="../media/image488.png"/><Relationship Id="rId9" Type="http://schemas.openxmlformats.org/officeDocument/2006/relationships/image" Target="../media/image113.png"/><Relationship Id="rId10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29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5" Type="http://schemas.openxmlformats.org/officeDocument/2006/relationships/image" Target="../media/image492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80.png"/><Relationship Id="rId5" Type="http://schemas.openxmlformats.org/officeDocument/2006/relationships/image" Target="../media/image285.png"/><Relationship Id="rId6" Type="http://schemas.openxmlformats.org/officeDocument/2006/relationships/image" Target="../media/image287.png"/><Relationship Id="rId7" Type="http://schemas.openxmlformats.org/officeDocument/2006/relationships/image" Target="../media/image468.png"/><Relationship Id="rId8" Type="http://schemas.openxmlformats.org/officeDocument/2006/relationships/image" Target="../media/image466.png"/><Relationship Id="rId9" Type="http://schemas.openxmlformats.org/officeDocument/2006/relationships/image" Target="../media/image97.png"/><Relationship Id="rId10" Type="http://schemas.openxmlformats.org/officeDocument/2006/relationships/image" Target="../media/image491.png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6.png"/><Relationship Id="rId12" Type="http://schemas.openxmlformats.org/officeDocument/2006/relationships/image" Target="../media/image497.png"/><Relationship Id="rId13" Type="http://schemas.openxmlformats.org/officeDocument/2006/relationships/image" Target="../media/image498.png"/><Relationship Id="rId14" Type="http://schemas.openxmlformats.org/officeDocument/2006/relationships/image" Target="../media/image499.png"/><Relationship Id="rId15" Type="http://schemas.openxmlformats.org/officeDocument/2006/relationships/image" Target="../media/image500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8" Type="http://schemas.openxmlformats.org/officeDocument/2006/relationships/image" Target="../media/image50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slide" Target="slide70.xml"/><Relationship Id="rId4" Type="http://schemas.openxmlformats.org/officeDocument/2006/relationships/slide" Target="slide71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93.png"/><Relationship Id="rId8" Type="http://schemas.openxmlformats.org/officeDocument/2006/relationships/image" Target="../media/image438.png"/><Relationship Id="rId9" Type="http://schemas.openxmlformats.org/officeDocument/2006/relationships/image" Target="../media/image494.png"/><Relationship Id="rId10" Type="http://schemas.openxmlformats.org/officeDocument/2006/relationships/image" Target="../media/image495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40.png"/><Relationship Id="rId10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98.png"/><Relationship Id="rId5" Type="http://schemas.openxmlformats.org/officeDocument/2006/relationships/image" Target="../media/image502.png"/><Relationship Id="rId6" Type="http://schemas.openxmlformats.org/officeDocument/2006/relationships/image" Target="../media/image503.png"/><Relationship Id="rId7" Type="http://schemas.openxmlformats.org/officeDocument/2006/relationships/image" Target="../media/image267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6.png"/><Relationship Id="rId20" Type="http://schemas.openxmlformats.org/officeDocument/2006/relationships/image" Target="../media/image13.png"/><Relationship Id="rId10" Type="http://schemas.openxmlformats.org/officeDocument/2006/relationships/image" Target="../media/image498.png"/><Relationship Id="rId11" Type="http://schemas.openxmlformats.org/officeDocument/2006/relationships/image" Target="../media/image507.png"/><Relationship Id="rId12" Type="http://schemas.openxmlformats.org/officeDocument/2006/relationships/image" Target="../media/image508.png"/><Relationship Id="rId13" Type="http://schemas.openxmlformats.org/officeDocument/2006/relationships/image" Target="../media/image509.png"/><Relationship Id="rId14" Type="http://schemas.openxmlformats.org/officeDocument/2006/relationships/image" Target="../media/image510.png"/><Relationship Id="rId15" Type="http://schemas.openxmlformats.org/officeDocument/2006/relationships/image" Target="../media/image511.png"/><Relationship Id="rId16" Type="http://schemas.openxmlformats.org/officeDocument/2006/relationships/image" Target="../media/image512.png"/><Relationship Id="rId17" Type="http://schemas.openxmlformats.org/officeDocument/2006/relationships/image" Target="../media/image513.png"/><Relationship Id="rId18" Type="http://schemas.openxmlformats.org/officeDocument/2006/relationships/image" Target="../media/image37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72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499.png"/><Relationship Id="rId6" Type="http://schemas.openxmlformats.org/officeDocument/2006/relationships/image" Target="../media/image500.png"/><Relationship Id="rId7" Type="http://schemas.openxmlformats.org/officeDocument/2006/relationships/image" Target="../media/image504.png"/><Relationship Id="rId8" Type="http://schemas.openxmlformats.org/officeDocument/2006/relationships/image" Target="../media/image505.png"/></Relationships>
</file>

<file path=ppt/slides/_rels/slide7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0.png"/><Relationship Id="rId12" Type="http://schemas.openxmlformats.org/officeDocument/2006/relationships/image" Target="../media/image512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10.png"/><Relationship Id="rId5" Type="http://schemas.openxmlformats.org/officeDocument/2006/relationships/image" Target="../media/image514.png"/><Relationship Id="rId6" Type="http://schemas.openxmlformats.org/officeDocument/2006/relationships/image" Target="../media/image515.png"/><Relationship Id="rId7" Type="http://schemas.openxmlformats.org/officeDocument/2006/relationships/image" Target="../media/image516.png"/><Relationship Id="rId8" Type="http://schemas.openxmlformats.org/officeDocument/2006/relationships/image" Target="../media/image517.png"/><Relationship Id="rId9" Type="http://schemas.openxmlformats.org/officeDocument/2006/relationships/image" Target="../media/image518.png"/><Relationship Id="rId10" Type="http://schemas.openxmlformats.org/officeDocument/2006/relationships/image" Target="../media/image519.png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3.png"/><Relationship Id="rId12" Type="http://schemas.openxmlformats.org/officeDocument/2006/relationships/image" Target="../media/image283.png"/><Relationship Id="rId13" Type="http://schemas.openxmlformats.org/officeDocument/2006/relationships/image" Target="../media/image524.png"/><Relationship Id="rId14" Type="http://schemas.openxmlformats.org/officeDocument/2006/relationships/image" Target="../media/image296.png"/><Relationship Id="rId15" Type="http://schemas.openxmlformats.org/officeDocument/2006/relationships/image" Target="../media/image525.png"/><Relationship Id="rId16" Type="http://schemas.openxmlformats.org/officeDocument/2006/relationships/image" Target="../media/image29.png"/><Relationship Id="rId17" Type="http://schemas.openxmlformats.org/officeDocument/2006/relationships/image" Target="../media/image397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unfinnished" TargetMode="External"/><Relationship Id="rId3" Type="http://schemas.openxmlformats.org/officeDocument/2006/relationships/slide" Target="slide74.xml"/><Relationship Id="rId4" Type="http://schemas.openxmlformats.org/officeDocument/2006/relationships/slide" Target="slide76.xml"/><Relationship Id="rId5" Type="http://schemas.openxmlformats.org/officeDocument/2006/relationships/slide" Target="slide77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464.png"/><Relationship Id="rId9" Type="http://schemas.openxmlformats.org/officeDocument/2006/relationships/image" Target="../media/image521.png"/><Relationship Id="rId10" Type="http://schemas.openxmlformats.org/officeDocument/2006/relationships/image" Target="../media/image522.png"/></Relationships>
</file>

<file path=ppt/slides/_rels/slide7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6.png"/><Relationship Id="rId12" Type="http://schemas.openxmlformats.org/officeDocument/2006/relationships/image" Target="../media/image466.png"/><Relationship Id="rId13" Type="http://schemas.openxmlformats.org/officeDocument/2006/relationships/image" Target="../media/image470.png"/><Relationship Id="rId14" Type="http://schemas.openxmlformats.org/officeDocument/2006/relationships/image" Target="../media/image507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78.png"/><Relationship Id="rId5" Type="http://schemas.openxmlformats.org/officeDocument/2006/relationships/image" Target="../media/image43.png"/><Relationship Id="rId6" Type="http://schemas.openxmlformats.org/officeDocument/2006/relationships/image" Target="../media/image402.png"/><Relationship Id="rId7" Type="http://schemas.openxmlformats.org/officeDocument/2006/relationships/image" Target="../media/image468.png"/><Relationship Id="rId8" Type="http://schemas.openxmlformats.org/officeDocument/2006/relationships/image" Target="../media/image523.png"/><Relationship Id="rId9" Type="http://schemas.openxmlformats.org/officeDocument/2006/relationships/image" Target="../media/image424.png"/><Relationship Id="rId10" Type="http://schemas.openxmlformats.org/officeDocument/2006/relationships/image" Target="../media/image30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7.png"/><Relationship Id="rId20" Type="http://schemas.openxmlformats.org/officeDocument/2006/relationships/image" Target="../media/image13.png"/><Relationship Id="rId10" Type="http://schemas.openxmlformats.org/officeDocument/2006/relationships/image" Target="../media/image42.png"/><Relationship Id="rId11" Type="http://schemas.openxmlformats.org/officeDocument/2006/relationships/image" Target="../media/image528.png"/><Relationship Id="rId12" Type="http://schemas.openxmlformats.org/officeDocument/2006/relationships/image" Target="../media/image37.png"/><Relationship Id="rId13" Type="http://schemas.openxmlformats.org/officeDocument/2006/relationships/image" Target="../media/image17.png"/><Relationship Id="rId14" Type="http://schemas.openxmlformats.org/officeDocument/2006/relationships/image" Target="../media/image430.png"/><Relationship Id="rId15" Type="http://schemas.openxmlformats.org/officeDocument/2006/relationships/image" Target="../media/image529.png"/><Relationship Id="rId16" Type="http://schemas.openxmlformats.org/officeDocument/2006/relationships/image" Target="../media/image530.png"/><Relationship Id="rId17" Type="http://schemas.openxmlformats.org/officeDocument/2006/relationships/image" Target="../media/image531.png"/><Relationship Id="rId18" Type="http://schemas.openxmlformats.org/officeDocument/2006/relationships/image" Target="../media/image532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2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414.png"/><Relationship Id="rId7" Type="http://schemas.openxmlformats.org/officeDocument/2006/relationships/slide" Target="slide53.xml"/><Relationship Id="rId8" Type="http://schemas.openxmlformats.org/officeDocument/2006/relationships/slide" Target="slide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521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533.png"/><Relationship Id="rId9" Type="http://schemas.openxmlformats.org/officeDocument/2006/relationships/image" Target="../media/image534.png"/><Relationship Id="rId10" Type="http://schemas.openxmlformats.org/officeDocument/2006/relationships/image" Target="../media/image535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unfinnished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522.png"/><Relationship Id="rId6" Type="http://schemas.openxmlformats.org/officeDocument/2006/relationships/image" Target="../media/image521.png"/><Relationship Id="rId7" Type="http://schemas.openxmlformats.org/officeDocument/2006/relationships/image" Target="../media/image7.png"/><Relationship Id="rId8" Type="http://schemas.openxmlformats.org/officeDocument/2006/relationships/image" Target="../media/image13.png"/><Relationship Id="rId9" Type="http://schemas.openxmlformats.org/officeDocument/2006/relationships/image" Target="../media/image533.png"/><Relationship Id="rId10" Type="http://schemas.openxmlformats.org/officeDocument/2006/relationships/image" Target="../media/image534.png"/><Relationship Id="rId11" Type="http://schemas.openxmlformats.org/officeDocument/2006/relationships/image" Target="../media/image535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unfinnished" TargetMode="External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2.png"/><Relationship Id="rId12" Type="http://schemas.openxmlformats.org/officeDocument/2006/relationships/image" Target="../media/image543.png"/><Relationship Id="rId13" Type="http://schemas.openxmlformats.org/officeDocument/2006/relationships/image" Target="../media/image544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66.png"/><Relationship Id="rId5" Type="http://schemas.openxmlformats.org/officeDocument/2006/relationships/image" Target="../media/image536.png"/><Relationship Id="rId6" Type="http://schemas.openxmlformats.org/officeDocument/2006/relationships/image" Target="../media/image537.png"/><Relationship Id="rId7" Type="http://schemas.openxmlformats.org/officeDocument/2006/relationships/image" Target="../media/image538.png"/><Relationship Id="rId8" Type="http://schemas.openxmlformats.org/officeDocument/2006/relationships/image" Target="../media/image539.png"/><Relationship Id="rId9" Type="http://schemas.openxmlformats.org/officeDocument/2006/relationships/image" Target="../media/image540.png"/><Relationship Id="rId10" Type="http://schemas.openxmlformats.org/officeDocument/2006/relationships/image" Target="../media/image541.png"/></Relationships>
</file>

<file path=ppt/slides/_rels/slide7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2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4" Type="http://schemas.openxmlformats.org/officeDocument/2006/relationships/image" Target="../media/image553.png"/><Relationship Id="rId15" Type="http://schemas.openxmlformats.org/officeDocument/2006/relationships/image" Target="../media/image554.png"/><Relationship Id="rId16" Type="http://schemas.openxmlformats.org/officeDocument/2006/relationships/image" Target="../media/image555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45.png"/><Relationship Id="rId5" Type="http://schemas.openxmlformats.org/officeDocument/2006/relationships/image" Target="../media/image546.png"/><Relationship Id="rId6" Type="http://schemas.openxmlformats.org/officeDocument/2006/relationships/image" Target="../media/image547.png"/><Relationship Id="rId7" Type="http://schemas.openxmlformats.org/officeDocument/2006/relationships/image" Target="../media/image548.png"/><Relationship Id="rId8" Type="http://schemas.openxmlformats.org/officeDocument/2006/relationships/image" Target="../media/image549.png"/><Relationship Id="rId9" Type="http://schemas.openxmlformats.org/officeDocument/2006/relationships/image" Target="../media/image550.png"/><Relationship Id="rId10" Type="http://schemas.openxmlformats.org/officeDocument/2006/relationships/image" Target="../media/image5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</file>

<file path=ppt/slides/_rels/slide8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slide" Target="slide1.xml"/><Relationship Id="rId13" Type="http://schemas.openxmlformats.org/officeDocument/2006/relationships/image" Target="../media/image16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Relationship Id="rId3" Type="http://schemas.openxmlformats.org/officeDocument/2006/relationships/image" Target="../media/image556.png"/><Relationship Id="rId4" Type="http://schemas.openxmlformats.org/officeDocument/2006/relationships/image" Target="../media/image557.png"/><Relationship Id="rId5" Type="http://schemas.openxmlformats.org/officeDocument/2006/relationships/image" Target="../media/image558.png"/><Relationship Id="rId6" Type="http://schemas.openxmlformats.org/officeDocument/2006/relationships/image" Target="../media/image559.png"/><Relationship Id="rId7" Type="http://schemas.openxmlformats.org/officeDocument/2006/relationships/image" Target="../media/image560.png"/><Relationship Id="rId8" Type="http://schemas.openxmlformats.org/officeDocument/2006/relationships/image" Target="../media/image561.png"/><Relationship Id="rId9" Type="http://schemas.openxmlformats.org/officeDocument/2006/relationships/image" Target="../media/image562.png"/><Relationship Id="rId10" Type="http://schemas.openxmlformats.org/officeDocument/2006/relationships/image" Target="../media/image457.png"/></Relationships>
</file>

<file path=ppt/slides/_rels/slide8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9.png"/><Relationship Id="rId12" Type="http://schemas.openxmlformats.org/officeDocument/2006/relationships/image" Target="../media/image570.png"/><Relationship Id="rId13" Type="http://schemas.openxmlformats.org/officeDocument/2006/relationships/image" Target="../media/image571.png"/><Relationship Id="rId14" Type="http://schemas.openxmlformats.org/officeDocument/2006/relationships/image" Target="../media/image572.png"/><Relationship Id="rId15" Type="http://schemas.openxmlformats.org/officeDocument/2006/relationships/image" Target="../media/image573.png"/><Relationship Id="rId16" Type="http://schemas.openxmlformats.org/officeDocument/2006/relationships/image" Target="../media/image574.png"/><Relationship Id="rId17" Type="http://schemas.openxmlformats.org/officeDocument/2006/relationships/image" Target="../media/image575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83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563.png"/><Relationship Id="rId6" Type="http://schemas.openxmlformats.org/officeDocument/2006/relationships/image" Target="../media/image564.png"/><Relationship Id="rId7" Type="http://schemas.openxmlformats.org/officeDocument/2006/relationships/image" Target="../media/image565.png"/><Relationship Id="rId8" Type="http://schemas.openxmlformats.org/officeDocument/2006/relationships/image" Target="../media/image566.png"/><Relationship Id="rId9" Type="http://schemas.openxmlformats.org/officeDocument/2006/relationships/image" Target="../media/image567.png"/><Relationship Id="rId10" Type="http://schemas.openxmlformats.org/officeDocument/2006/relationships/image" Target="../media/image568.png"/></Relationships>
</file>

<file path=ppt/slides/_rels/slide8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9.png"/><Relationship Id="rId12" Type="http://schemas.openxmlformats.org/officeDocument/2006/relationships/image" Target="../media/image580.png"/><Relationship Id="rId13" Type="http://schemas.openxmlformats.org/officeDocument/2006/relationships/image" Target="../media/image581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76.png"/><Relationship Id="rId5" Type="http://schemas.openxmlformats.org/officeDocument/2006/relationships/image" Target="../media/image569.png"/><Relationship Id="rId6" Type="http://schemas.openxmlformats.org/officeDocument/2006/relationships/image" Target="../media/image573.png"/><Relationship Id="rId7" Type="http://schemas.openxmlformats.org/officeDocument/2006/relationships/image" Target="../media/image575.png"/><Relationship Id="rId8" Type="http://schemas.openxmlformats.org/officeDocument/2006/relationships/image" Target="../media/image574.png"/><Relationship Id="rId9" Type="http://schemas.openxmlformats.org/officeDocument/2006/relationships/image" Target="../media/image577.png"/><Relationship Id="rId10" Type="http://schemas.openxmlformats.org/officeDocument/2006/relationships/image" Target="../media/image578.png"/></Relationships>
</file>

<file path=ppt/slides/_rels/slide8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8.png"/><Relationship Id="rId12" Type="http://schemas.openxmlformats.org/officeDocument/2006/relationships/image" Target="../media/image589.png"/><Relationship Id="rId13" Type="http://schemas.openxmlformats.org/officeDocument/2006/relationships/image" Target="../media/image521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82.png"/><Relationship Id="rId5" Type="http://schemas.openxmlformats.org/officeDocument/2006/relationships/image" Target="../media/image583.png"/><Relationship Id="rId6" Type="http://schemas.openxmlformats.org/officeDocument/2006/relationships/image" Target="../media/image464.png"/><Relationship Id="rId7" Type="http://schemas.openxmlformats.org/officeDocument/2006/relationships/image" Target="../media/image584.png"/><Relationship Id="rId8" Type="http://schemas.openxmlformats.org/officeDocument/2006/relationships/image" Target="../media/image585.png"/><Relationship Id="rId9" Type="http://schemas.openxmlformats.org/officeDocument/2006/relationships/image" Target="../media/image586.png"/><Relationship Id="rId10" Type="http://schemas.openxmlformats.org/officeDocument/2006/relationships/image" Target="../media/image58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29.png"/><Relationship Id="rId13" Type="http://schemas.openxmlformats.org/officeDocument/2006/relationships/image" Target="../media/image62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ded Corner 72">
            <a:hlinkClick r:id="rId2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3" action="ppaction://hlinksldjump"/>
          </p:cNvPr>
          <p:cNvSpPr/>
          <p:nvPr/>
        </p:nvSpPr>
        <p:spPr>
          <a:xfrm>
            <a:off x="152399" y="3505369"/>
            <a:ext cx="1976525" cy="1447630"/>
          </a:xfrm>
          <a:prstGeom prst="foldedCorner">
            <a:avLst/>
          </a:prstGeom>
          <a:solidFill>
            <a:srgbClr val="FF03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Folded Corner 64">
            <a:hlinkClick r:id="rId4" action="ppaction://hlinksldjump"/>
          </p:cNvPr>
          <p:cNvSpPr/>
          <p:nvPr/>
        </p:nvSpPr>
        <p:spPr>
          <a:xfrm>
            <a:off x="4697109" y="3503828"/>
            <a:ext cx="1979828" cy="1486157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5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6" action="ppaction://hlinksldjump"/>
          </p:cNvPr>
          <p:cNvSpPr/>
          <p:nvPr/>
        </p:nvSpPr>
        <p:spPr>
          <a:xfrm>
            <a:off x="159128" y="1852696"/>
            <a:ext cx="1976523" cy="1415932"/>
          </a:xfrm>
          <a:prstGeom prst="foldedCorner">
            <a:avLst/>
          </a:prstGeom>
          <a:solidFill>
            <a:srgbClr val="A6A6A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7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8" action="ppaction://hlinksldjump"/>
          </p:cNvPr>
          <p:cNvSpPr/>
          <p:nvPr/>
        </p:nvSpPr>
        <p:spPr>
          <a:xfrm>
            <a:off x="6963798" y="5226008"/>
            <a:ext cx="1976523" cy="1415932"/>
          </a:xfrm>
          <a:prstGeom prst="foldedCorner">
            <a:avLst/>
          </a:prstGeom>
          <a:solidFill>
            <a:srgbClr val="458B3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9" action="ppaction://hlinksldjump"/>
          </p:cNvPr>
          <p:cNvSpPr/>
          <p:nvPr/>
        </p:nvSpPr>
        <p:spPr>
          <a:xfrm>
            <a:off x="4700414" y="5226008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>
            <a:hlinkClick r:id="rId10" action="ppaction://hlinksldjump"/>
          </p:cNvPr>
          <p:cNvSpPr/>
          <p:nvPr/>
        </p:nvSpPr>
        <p:spPr>
          <a:xfrm>
            <a:off x="2415786" y="5225484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Action words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Places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Leisure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day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Little words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5371" y="184512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Chatting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Personal Care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Rounded Rectangle 36">
            <a:hlinkClick r:id="rId11" action="ppaction://hlinkfile"/>
          </p:cNvPr>
          <p:cNvSpPr/>
          <p:nvPr/>
        </p:nvSpPr>
        <p:spPr>
          <a:xfrm>
            <a:off x="152400" y="5225484"/>
            <a:ext cx="1976525" cy="1480116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4015" y="3886119"/>
            <a:ext cx="1070866" cy="1070866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3"/>
          <a:srcRect t="14537"/>
          <a:stretch>
            <a:fillRect/>
          </a:stretch>
        </p:blipFill>
        <p:spPr>
          <a:xfrm>
            <a:off x="7274514" y="3804607"/>
            <a:ext cx="1435077" cy="1226466"/>
          </a:xfrm>
          <a:prstGeom prst="rect">
            <a:avLst/>
          </a:prstGeom>
        </p:spPr>
      </p:pic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30970" y="5476297"/>
            <a:ext cx="1192935" cy="1192935"/>
          </a:xfrm>
          <a:prstGeom prst="rect">
            <a:avLst/>
          </a:prstGeom>
        </p:spPr>
      </p:pic>
      <p:sp>
        <p:nvSpPr>
          <p:cNvPr id="60" name="Folded Corner 59">
            <a:hlinkClick r:id="rId15" action="ppaction://hlinksldjump"/>
          </p:cNvPr>
          <p:cNvSpPr/>
          <p:nvPr/>
        </p:nvSpPr>
        <p:spPr>
          <a:xfrm>
            <a:off x="2415786" y="3505368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415786" y="3505369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7" y="185374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5" name="Picture 74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67312" y="2166503"/>
            <a:ext cx="1113840" cy="1113840"/>
          </a:xfrm>
          <a:prstGeom prst="rect">
            <a:avLst/>
          </a:prstGeom>
        </p:spPr>
      </p:pic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9577" y="2274313"/>
            <a:ext cx="961775" cy="961775"/>
          </a:xfrm>
          <a:prstGeom prst="rect">
            <a:avLst/>
          </a:prstGeom>
        </p:spPr>
      </p:pic>
      <p:sp>
        <p:nvSpPr>
          <p:cNvPr id="49" name="Folded Corner 48">
            <a:hlinkClick r:id="rId18" action="ppaction://hlinksldjump"/>
          </p:cNvPr>
          <p:cNvSpPr/>
          <p:nvPr/>
        </p:nvSpPr>
        <p:spPr>
          <a:xfrm>
            <a:off x="2415786" y="1863368"/>
            <a:ext cx="1976523" cy="1415932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2415785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Questions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46621" y="5334000"/>
            <a:ext cx="1447800" cy="14478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6380" y="274638"/>
            <a:ext cx="3598501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Top page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8" t="4505" r="1163" b="1356"/>
          <a:stretch/>
        </p:blipFill>
        <p:spPr>
          <a:xfrm>
            <a:off x="7036903" y="2186609"/>
            <a:ext cx="1808923" cy="964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50" y="5425539"/>
            <a:ext cx="1889760" cy="1115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7" y="5464476"/>
            <a:ext cx="1944624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390" y="1985088"/>
            <a:ext cx="1353312" cy="160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970" y="3725030"/>
            <a:ext cx="1270728" cy="107748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686155" y="3518371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Describing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6" y="3780725"/>
            <a:ext cx="1981200" cy="11094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4" y="2166503"/>
            <a:ext cx="1081911" cy="9244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2415786" y="1855947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2" action="ppaction://hlinksldjump"/>
          </p:cNvPr>
          <p:cNvSpPr/>
          <p:nvPr/>
        </p:nvSpPr>
        <p:spPr>
          <a:xfrm>
            <a:off x="4700411" y="1855947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3" action="ppaction://hlinksldjump"/>
          </p:cNvPr>
          <p:cNvSpPr/>
          <p:nvPr/>
        </p:nvSpPr>
        <p:spPr>
          <a:xfrm>
            <a:off x="6963796" y="1855947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I need some help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000000"/>
                </a:solidFill>
                <a:latin typeface="Comic Sans MS"/>
                <a:cs typeface="Comic Sans MS"/>
              </a:rPr>
              <a:t>I need to get changed</a:t>
            </a:r>
            <a:endParaRPr lang="en-US" sz="13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6" y="1868320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I need the toilet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Comic Sans MS"/>
                <a:cs typeface="Comic Sans MS"/>
              </a:rPr>
              <a:t>Can you do my hair?</a:t>
            </a:r>
            <a:endParaRPr lang="en-US" sz="15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I’d love a bath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Comic Sans MS"/>
                <a:cs typeface="Comic Sans MS"/>
              </a:rPr>
              <a:t>Can you cut my nails </a:t>
            </a:r>
            <a:endParaRPr lang="en-US" sz="15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5707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body parts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88830" y="1852696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feel well. 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4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5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34" name="Picture 33" descr="care assistant 2b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81" y="3858788"/>
            <a:ext cx="1050268" cy="1050268"/>
          </a:xfrm>
          <a:prstGeom prst="rect">
            <a:avLst/>
          </a:prstGeom>
        </p:spPr>
      </p:pic>
      <p:pic>
        <p:nvPicPr>
          <p:cNvPr id="35" name="Picture 34" descr="stomach ache_128x128.png"/>
          <p:cNvPicPr>
            <a:picLocks noChangeAspect="1"/>
          </p:cNvPicPr>
          <p:nvPr/>
        </p:nvPicPr>
        <p:blipFill>
          <a:blip r:embed="rId7"/>
          <a:srcRect b="39668"/>
          <a:stretch>
            <a:fillRect/>
          </a:stretch>
        </p:blipFill>
        <p:spPr>
          <a:xfrm>
            <a:off x="4881619" y="2129390"/>
            <a:ext cx="1663830" cy="1003827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9262" y="3717043"/>
            <a:ext cx="1193705" cy="1193705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8335" y="5414623"/>
            <a:ext cx="1215597" cy="1215597"/>
          </a:xfrm>
          <a:prstGeom prst="rect">
            <a:avLst/>
          </a:prstGeom>
        </p:spPr>
      </p:pic>
      <p:pic>
        <p:nvPicPr>
          <p:cNvPr id="43" name="Picture 42" descr="hairbrush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386451">
            <a:off x="2461762" y="5560467"/>
            <a:ext cx="837171" cy="837171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298" y="3828534"/>
            <a:ext cx="1144174" cy="1144174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3207" y="2129390"/>
            <a:ext cx="1143141" cy="1143141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4575" y="5517872"/>
            <a:ext cx="1112348" cy="1112348"/>
          </a:xfrm>
          <a:prstGeom prst="rect">
            <a:avLst/>
          </a:prstGeom>
        </p:spPr>
      </p:pic>
      <p:pic>
        <p:nvPicPr>
          <p:cNvPr id="47" name="Picture 46" descr="body outlin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45910" y="2223053"/>
            <a:ext cx="1048826" cy="1048826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679169" y="5180349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77724" y="5178027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2415786" y="3504321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I’d like a shower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53207" y="3790748"/>
            <a:ext cx="1143141" cy="1143141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ded Corner 42">
            <a:hlinkClick r:id="rId2" action="ppaction://hlinksldjump"/>
          </p:cNvPr>
          <p:cNvSpPr/>
          <p:nvPr/>
        </p:nvSpPr>
        <p:spPr>
          <a:xfrm>
            <a:off x="6963799" y="5214812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arm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stomach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chest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body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Private parts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stomach 1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743" y="3904431"/>
            <a:ext cx="986580" cy="986580"/>
          </a:xfrm>
          <a:prstGeom prst="rect">
            <a:avLst/>
          </a:prstGeom>
        </p:spPr>
      </p:pic>
      <p:pic>
        <p:nvPicPr>
          <p:cNvPr id="45" name="Picture 44" descr="spin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182" y="5533651"/>
            <a:ext cx="1097093" cy="1097093"/>
          </a:xfrm>
          <a:prstGeom prst="rect">
            <a:avLst/>
          </a:prstGeom>
        </p:spPr>
      </p:pic>
      <p:pic>
        <p:nvPicPr>
          <p:cNvPr id="46" name="Picture 45" descr="upper arm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15" y="3860225"/>
            <a:ext cx="1030786" cy="1030786"/>
          </a:xfrm>
          <a:prstGeom prst="rect">
            <a:avLst/>
          </a:prstGeom>
        </p:spPr>
      </p:pic>
      <p:pic>
        <p:nvPicPr>
          <p:cNvPr id="47" name="Picture 46" descr="foot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4628" y="5569294"/>
            <a:ext cx="1060926" cy="1060926"/>
          </a:xfrm>
          <a:prstGeom prst="rect">
            <a:avLst/>
          </a:prstGeom>
        </p:spPr>
      </p:pic>
      <p:pic>
        <p:nvPicPr>
          <p:cNvPr id="48" name="Picture 47" descr="leg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276" y="5626118"/>
            <a:ext cx="974525" cy="974525"/>
          </a:xfrm>
          <a:prstGeom prst="rect">
            <a:avLst/>
          </a:prstGeom>
        </p:spPr>
      </p:pic>
      <p:pic>
        <p:nvPicPr>
          <p:cNvPr id="49" name="Picture 48" descr="left hand_128x128.png"/>
          <p:cNvPicPr>
            <a:picLocks noChangeAspect="1"/>
          </p:cNvPicPr>
          <p:nvPr/>
        </p:nvPicPr>
        <p:blipFill>
          <a:blip r:embed="rId10"/>
          <a:srcRect l="45996" t="28619"/>
          <a:stretch>
            <a:fillRect/>
          </a:stretch>
        </p:blipFill>
        <p:spPr>
          <a:xfrm>
            <a:off x="5254628" y="3804176"/>
            <a:ext cx="822257" cy="1086835"/>
          </a:xfrm>
          <a:prstGeom prst="rect">
            <a:avLst/>
          </a:prstGeom>
        </p:spPr>
      </p:pic>
      <p:pic>
        <p:nvPicPr>
          <p:cNvPr id="50" name="Picture 49" descr="body outlin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9743" y="2162348"/>
            <a:ext cx="1095084" cy="1095084"/>
          </a:xfrm>
          <a:prstGeom prst="rect">
            <a:avLst/>
          </a:prstGeom>
        </p:spPr>
      </p:pic>
      <p:pic>
        <p:nvPicPr>
          <p:cNvPr id="51" name="Picture 50" descr="head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4628" y="2162348"/>
            <a:ext cx="1012702" cy="1012702"/>
          </a:xfrm>
          <a:prstGeom prst="rect">
            <a:avLst/>
          </a:prstGeom>
        </p:spPr>
      </p:pic>
      <p:pic>
        <p:nvPicPr>
          <p:cNvPr id="52" name="Picture 51" descr="face neutral 3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5047" y="2183634"/>
            <a:ext cx="1073798" cy="1073798"/>
          </a:xfrm>
          <a:prstGeom prst="rect">
            <a:avLst/>
          </a:prstGeom>
        </p:spPr>
      </p:pic>
      <p:pic>
        <p:nvPicPr>
          <p:cNvPr id="53" name="Picture 52" descr="male body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63530" y="5588580"/>
            <a:ext cx="990600" cy="990600"/>
          </a:xfrm>
          <a:prstGeom prst="rect">
            <a:avLst/>
          </a:prstGeom>
        </p:spPr>
      </p:pic>
      <p:pic>
        <p:nvPicPr>
          <p:cNvPr id="54" name="Picture 53" descr="chest female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09820" y="5588580"/>
            <a:ext cx="935344" cy="935344"/>
          </a:xfrm>
          <a:prstGeom prst="rect">
            <a:avLst/>
          </a:prstGeom>
        </p:spPr>
      </p:pic>
      <p:pic>
        <p:nvPicPr>
          <p:cNvPr id="55" name="Picture 54" descr="chest male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8732" y="3804175"/>
            <a:ext cx="1086835" cy="108683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700415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foot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700415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hand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1" name="Picture 60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penis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love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underarm hair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vagina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bottom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breasts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Private parts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kiss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male bod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637" y="2189088"/>
            <a:ext cx="1067820" cy="1067820"/>
          </a:xfrm>
          <a:prstGeom prst="rect">
            <a:avLst/>
          </a:prstGeom>
        </p:spPr>
      </p:pic>
      <p:pic>
        <p:nvPicPr>
          <p:cNvPr id="28" name="Picture 27" descr="chest femal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926" y="2189087"/>
            <a:ext cx="1008257" cy="1008257"/>
          </a:xfrm>
          <a:prstGeom prst="rect">
            <a:avLst/>
          </a:prstGeom>
        </p:spPr>
      </p:pic>
      <p:pic>
        <p:nvPicPr>
          <p:cNvPr id="29" name="Picture 28" descr="chest femal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2245757"/>
            <a:ext cx="1071147" cy="1071147"/>
          </a:xfrm>
          <a:prstGeom prst="rect">
            <a:avLst/>
          </a:prstGeom>
        </p:spPr>
      </p:pic>
      <p:pic>
        <p:nvPicPr>
          <p:cNvPr id="30" name="Picture 29" descr="penis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" y="3904431"/>
            <a:ext cx="1073697" cy="1073697"/>
          </a:xfrm>
          <a:prstGeom prst="rect">
            <a:avLst/>
          </a:prstGeom>
        </p:spPr>
      </p:pic>
      <p:pic>
        <p:nvPicPr>
          <p:cNvPr id="31" name="Picture 30" descr="vagina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8896" y="3830857"/>
            <a:ext cx="1067908" cy="1067908"/>
          </a:xfrm>
          <a:prstGeom prst="rect">
            <a:avLst/>
          </a:prstGeom>
        </p:spPr>
      </p:pic>
      <p:pic>
        <p:nvPicPr>
          <p:cNvPr id="32" name="Picture 31" descr="underarm hai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7989" y="3761927"/>
            <a:ext cx="1148178" cy="1148178"/>
          </a:xfrm>
          <a:prstGeom prst="rect">
            <a:avLst/>
          </a:prstGeom>
        </p:spPr>
      </p:pic>
      <p:pic>
        <p:nvPicPr>
          <p:cNvPr id="33" name="Picture 32" descr="bottom 3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0855" y="2098367"/>
            <a:ext cx="1218538" cy="1218538"/>
          </a:xfrm>
          <a:prstGeom prst="rect">
            <a:avLst/>
          </a:prstGeom>
        </p:spPr>
      </p:pic>
      <p:pic>
        <p:nvPicPr>
          <p:cNvPr id="34" name="Picture 33" descr="candy heart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599" y="5625594"/>
            <a:ext cx="1070145" cy="1070145"/>
          </a:xfrm>
          <a:prstGeom prst="rect">
            <a:avLst/>
          </a:prstGeom>
        </p:spPr>
      </p:pic>
      <p:pic>
        <p:nvPicPr>
          <p:cNvPr id="35" name="Picture 34" descr="lips 1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367471">
            <a:off x="2936949" y="5567490"/>
            <a:ext cx="1074905" cy="1074905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ded Corner 72">
            <a:hlinkClick r:id="rId2" action="ppaction://hlinkfile"/>
          </p:cNvPr>
          <p:cNvSpPr/>
          <p:nvPr/>
        </p:nvSpPr>
        <p:spPr>
          <a:xfrm>
            <a:off x="2432170" y="185269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963799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cold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cramp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stomach ache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back pain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chest pain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headache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ouch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 have a pain in my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8" name="Picture 47" descr="le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76" y="5626118"/>
            <a:ext cx="974525" cy="974525"/>
          </a:xfrm>
          <a:prstGeom prst="rect">
            <a:avLst/>
          </a:prstGeom>
        </p:spPr>
      </p:pic>
      <p:pic>
        <p:nvPicPr>
          <p:cNvPr id="55" name="Picture 54" descr="chest mal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8732" y="3804175"/>
            <a:ext cx="1086835" cy="108683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700415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sore throat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700415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sick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719" y="2141100"/>
            <a:ext cx="1142380" cy="1142380"/>
          </a:xfrm>
          <a:prstGeom prst="rect">
            <a:avLst/>
          </a:prstGeom>
        </p:spPr>
      </p:pic>
      <p:sp>
        <p:nvSpPr>
          <p:cNvPr id="59" name="Freeform 58"/>
          <p:cNvSpPr/>
          <p:nvPr/>
        </p:nvSpPr>
        <p:spPr>
          <a:xfrm>
            <a:off x="2881577" y="2337692"/>
            <a:ext cx="641062" cy="582592"/>
          </a:xfrm>
          <a:custGeom>
            <a:avLst/>
            <a:gdLst>
              <a:gd name="connsiteX0" fmla="*/ 918006 w 1207542"/>
              <a:gd name="connsiteY0" fmla="*/ 165669 h 897742"/>
              <a:gd name="connsiteX1" fmla="*/ 117323 w 1207542"/>
              <a:gd name="connsiteY1" fmla="*/ 331338 h 897742"/>
              <a:gd name="connsiteX2" fmla="*/ 158738 w 1207542"/>
              <a:gd name="connsiteY2" fmla="*/ 386561 h 897742"/>
              <a:gd name="connsiteX3" fmla="*/ 213957 w 1207542"/>
              <a:gd name="connsiteY3" fmla="*/ 427978 h 897742"/>
              <a:gd name="connsiteX4" fmla="*/ 324396 w 1207542"/>
              <a:gd name="connsiteY4" fmla="*/ 455589 h 897742"/>
              <a:gd name="connsiteX5" fmla="*/ 421030 w 1207542"/>
              <a:gd name="connsiteY5" fmla="*/ 441784 h 897742"/>
              <a:gd name="connsiteX6" fmla="*/ 448640 w 1207542"/>
              <a:gd name="connsiteY6" fmla="*/ 414172 h 897742"/>
              <a:gd name="connsiteX7" fmla="*/ 490055 w 1207542"/>
              <a:gd name="connsiteY7" fmla="*/ 358949 h 897742"/>
              <a:gd name="connsiteX8" fmla="*/ 545274 w 1207542"/>
              <a:gd name="connsiteY8" fmla="*/ 331338 h 897742"/>
              <a:gd name="connsiteX9" fmla="*/ 655713 w 1207542"/>
              <a:gd name="connsiteY9" fmla="*/ 276115 h 897742"/>
              <a:gd name="connsiteX10" fmla="*/ 821372 w 1207542"/>
              <a:gd name="connsiteY10" fmla="*/ 234698 h 897742"/>
              <a:gd name="connsiteX11" fmla="*/ 1028445 w 1207542"/>
              <a:gd name="connsiteY11" fmla="*/ 234698 h 897742"/>
              <a:gd name="connsiteX12" fmla="*/ 1042249 w 1207542"/>
              <a:gd name="connsiteY12" fmla="*/ 276115 h 897742"/>
              <a:gd name="connsiteX13" fmla="*/ 1056054 w 1207542"/>
              <a:gd name="connsiteY13" fmla="*/ 331338 h 897742"/>
              <a:gd name="connsiteX14" fmla="*/ 1000835 w 1207542"/>
              <a:gd name="connsiteY14" fmla="*/ 497007 h 897742"/>
              <a:gd name="connsiteX15" fmla="*/ 931810 w 1207542"/>
              <a:gd name="connsiteY15" fmla="*/ 510812 h 897742"/>
              <a:gd name="connsiteX16" fmla="*/ 213957 w 1207542"/>
              <a:gd name="connsiteY16" fmla="*/ 510812 h 897742"/>
              <a:gd name="connsiteX17" fmla="*/ 241567 w 1207542"/>
              <a:gd name="connsiteY17" fmla="*/ 607453 h 897742"/>
              <a:gd name="connsiteX18" fmla="*/ 324396 w 1207542"/>
              <a:gd name="connsiteY18" fmla="*/ 690287 h 897742"/>
              <a:gd name="connsiteX19" fmla="*/ 365811 w 1207542"/>
              <a:gd name="connsiteY19" fmla="*/ 704093 h 897742"/>
              <a:gd name="connsiteX20" fmla="*/ 545274 w 1207542"/>
              <a:gd name="connsiteY20" fmla="*/ 690287 h 897742"/>
              <a:gd name="connsiteX21" fmla="*/ 586689 w 1207542"/>
              <a:gd name="connsiteY21" fmla="*/ 676481 h 897742"/>
              <a:gd name="connsiteX22" fmla="*/ 655713 w 1207542"/>
              <a:gd name="connsiteY22" fmla="*/ 648870 h 897742"/>
              <a:gd name="connsiteX23" fmla="*/ 710933 w 1207542"/>
              <a:gd name="connsiteY23" fmla="*/ 607453 h 897742"/>
              <a:gd name="connsiteX24" fmla="*/ 862786 w 1207542"/>
              <a:gd name="connsiteY24" fmla="*/ 552230 h 897742"/>
              <a:gd name="connsiteX25" fmla="*/ 918006 w 1207542"/>
              <a:gd name="connsiteY25" fmla="*/ 524618 h 897742"/>
              <a:gd name="connsiteX26" fmla="*/ 973225 w 1207542"/>
              <a:gd name="connsiteY26" fmla="*/ 510812 h 897742"/>
              <a:gd name="connsiteX27" fmla="*/ 1014640 w 1207542"/>
              <a:gd name="connsiteY27" fmla="*/ 483201 h 897742"/>
              <a:gd name="connsiteX28" fmla="*/ 1125079 w 1207542"/>
              <a:gd name="connsiteY28" fmla="*/ 441784 h 897742"/>
              <a:gd name="connsiteX29" fmla="*/ 1138884 w 1207542"/>
              <a:gd name="connsiteY29" fmla="*/ 483201 h 897742"/>
              <a:gd name="connsiteX30" fmla="*/ 1097469 w 1207542"/>
              <a:gd name="connsiteY30" fmla="*/ 593647 h 897742"/>
              <a:gd name="connsiteX31" fmla="*/ 1056054 w 1207542"/>
              <a:gd name="connsiteY31" fmla="*/ 607453 h 897742"/>
              <a:gd name="connsiteX32" fmla="*/ 945615 w 1207542"/>
              <a:gd name="connsiteY32" fmla="*/ 676481 h 897742"/>
              <a:gd name="connsiteX33" fmla="*/ 862786 w 1207542"/>
              <a:gd name="connsiteY33" fmla="*/ 704093 h 897742"/>
              <a:gd name="connsiteX34" fmla="*/ 752347 w 1207542"/>
              <a:gd name="connsiteY34" fmla="*/ 731704 h 897742"/>
              <a:gd name="connsiteX35" fmla="*/ 683323 w 1207542"/>
              <a:gd name="connsiteY35" fmla="*/ 773121 h 897742"/>
              <a:gd name="connsiteX36" fmla="*/ 655713 w 1207542"/>
              <a:gd name="connsiteY36" fmla="*/ 800733 h 897742"/>
              <a:gd name="connsiteX37" fmla="*/ 559079 w 1207542"/>
              <a:gd name="connsiteY37" fmla="*/ 828344 h 897742"/>
              <a:gd name="connsiteX38" fmla="*/ 407225 w 1207542"/>
              <a:gd name="connsiteY38" fmla="*/ 883567 h 897742"/>
              <a:gd name="connsiteX39" fmla="*/ 186348 w 1207542"/>
              <a:gd name="connsiteY39" fmla="*/ 855956 h 897742"/>
              <a:gd name="connsiteX40" fmla="*/ 144933 w 1207542"/>
              <a:gd name="connsiteY40" fmla="*/ 814539 h 897742"/>
              <a:gd name="connsiteX41" fmla="*/ 89713 w 1207542"/>
              <a:gd name="connsiteY41" fmla="*/ 704093 h 897742"/>
              <a:gd name="connsiteX42" fmla="*/ 75909 w 1207542"/>
              <a:gd name="connsiteY42" fmla="*/ 648870 h 897742"/>
              <a:gd name="connsiteX43" fmla="*/ 34494 w 1207542"/>
              <a:gd name="connsiteY43" fmla="*/ 593647 h 897742"/>
              <a:gd name="connsiteX44" fmla="*/ 34494 w 1207542"/>
              <a:gd name="connsiteY44" fmla="*/ 400367 h 897742"/>
              <a:gd name="connsiteX45" fmla="*/ 255372 w 1207542"/>
              <a:gd name="connsiteY45" fmla="*/ 386561 h 897742"/>
              <a:gd name="connsiteX46" fmla="*/ 310591 w 1207542"/>
              <a:gd name="connsiteY46" fmla="*/ 372755 h 897742"/>
              <a:gd name="connsiteX47" fmla="*/ 352006 w 1207542"/>
              <a:gd name="connsiteY47" fmla="*/ 358949 h 897742"/>
              <a:gd name="connsiteX48" fmla="*/ 476250 w 1207542"/>
              <a:gd name="connsiteY48" fmla="*/ 345144 h 897742"/>
              <a:gd name="connsiteX49" fmla="*/ 586689 w 1207542"/>
              <a:gd name="connsiteY49" fmla="*/ 331338 h 897742"/>
              <a:gd name="connsiteX50" fmla="*/ 738542 w 1207542"/>
              <a:gd name="connsiteY50" fmla="*/ 303726 h 897742"/>
              <a:gd name="connsiteX51" fmla="*/ 821372 w 1207542"/>
              <a:gd name="connsiteY51" fmla="*/ 289921 h 897742"/>
              <a:gd name="connsiteX52" fmla="*/ 904201 w 1207542"/>
              <a:gd name="connsiteY52" fmla="*/ 262309 h 897742"/>
              <a:gd name="connsiteX53" fmla="*/ 945615 w 1207542"/>
              <a:gd name="connsiteY53" fmla="*/ 248503 h 897742"/>
              <a:gd name="connsiteX54" fmla="*/ 987030 w 1207542"/>
              <a:gd name="connsiteY54" fmla="*/ 220892 h 897742"/>
              <a:gd name="connsiteX55" fmla="*/ 987030 w 1207542"/>
              <a:gd name="connsiteY55" fmla="*/ 124252 h 897742"/>
              <a:gd name="connsiteX56" fmla="*/ 945615 w 1207542"/>
              <a:gd name="connsiteY56" fmla="*/ 110446 h 897742"/>
              <a:gd name="connsiteX57" fmla="*/ 683323 w 1207542"/>
              <a:gd name="connsiteY57" fmla="*/ 124252 h 897742"/>
              <a:gd name="connsiteX58" fmla="*/ 614298 w 1207542"/>
              <a:gd name="connsiteY58" fmla="*/ 165669 h 897742"/>
              <a:gd name="connsiteX59" fmla="*/ 559079 w 1207542"/>
              <a:gd name="connsiteY59" fmla="*/ 179475 h 897742"/>
              <a:gd name="connsiteX60" fmla="*/ 434835 w 1207542"/>
              <a:gd name="connsiteY60" fmla="*/ 220892 h 897742"/>
              <a:gd name="connsiteX61" fmla="*/ 393421 w 1207542"/>
              <a:gd name="connsiteY61" fmla="*/ 234698 h 897742"/>
              <a:gd name="connsiteX62" fmla="*/ 338201 w 1207542"/>
              <a:gd name="connsiteY62" fmla="*/ 248503 h 897742"/>
              <a:gd name="connsiteX63" fmla="*/ 213957 w 1207542"/>
              <a:gd name="connsiteY63" fmla="*/ 276115 h 897742"/>
              <a:gd name="connsiteX64" fmla="*/ 227762 w 1207542"/>
              <a:gd name="connsiteY64" fmla="*/ 317532 h 897742"/>
              <a:gd name="connsiteX65" fmla="*/ 241567 w 1207542"/>
              <a:gd name="connsiteY65" fmla="*/ 552230 h 897742"/>
              <a:gd name="connsiteX66" fmla="*/ 282982 w 1207542"/>
              <a:gd name="connsiteY66" fmla="*/ 579841 h 897742"/>
              <a:gd name="connsiteX67" fmla="*/ 352006 w 1207542"/>
              <a:gd name="connsiteY67" fmla="*/ 648870 h 897742"/>
              <a:gd name="connsiteX68" fmla="*/ 393421 w 1207542"/>
              <a:gd name="connsiteY68" fmla="*/ 635064 h 897742"/>
              <a:gd name="connsiteX69" fmla="*/ 448640 w 1207542"/>
              <a:gd name="connsiteY69" fmla="*/ 510812 h 897742"/>
              <a:gd name="connsiteX70" fmla="*/ 462445 w 1207542"/>
              <a:gd name="connsiteY70" fmla="*/ 469395 h 897742"/>
              <a:gd name="connsiteX71" fmla="*/ 517664 w 1207542"/>
              <a:gd name="connsiteY71" fmla="*/ 331338 h 897742"/>
              <a:gd name="connsiteX72" fmla="*/ 531469 w 1207542"/>
              <a:gd name="connsiteY72" fmla="*/ 276115 h 897742"/>
              <a:gd name="connsiteX73" fmla="*/ 600494 w 1207542"/>
              <a:gd name="connsiteY73" fmla="*/ 220892 h 897742"/>
              <a:gd name="connsiteX74" fmla="*/ 862786 w 1207542"/>
              <a:gd name="connsiteY74" fmla="*/ 262309 h 897742"/>
              <a:gd name="connsiteX75" fmla="*/ 904201 w 1207542"/>
              <a:gd name="connsiteY75" fmla="*/ 289921 h 897742"/>
              <a:gd name="connsiteX76" fmla="*/ 931810 w 1207542"/>
              <a:gd name="connsiteY76" fmla="*/ 386561 h 897742"/>
              <a:gd name="connsiteX77" fmla="*/ 890396 w 1207542"/>
              <a:gd name="connsiteY77" fmla="*/ 510812 h 897742"/>
              <a:gd name="connsiteX78" fmla="*/ 835176 w 1207542"/>
              <a:gd name="connsiteY78" fmla="*/ 552230 h 897742"/>
              <a:gd name="connsiteX79" fmla="*/ 724737 w 1207542"/>
              <a:gd name="connsiteY79" fmla="*/ 621258 h 897742"/>
              <a:gd name="connsiteX80" fmla="*/ 545274 w 1207542"/>
              <a:gd name="connsiteY80" fmla="*/ 745510 h 897742"/>
              <a:gd name="connsiteX81" fmla="*/ 476250 w 1207542"/>
              <a:gd name="connsiteY81" fmla="*/ 786927 h 897742"/>
              <a:gd name="connsiteX82" fmla="*/ 434835 w 1207542"/>
              <a:gd name="connsiteY82" fmla="*/ 814539 h 897742"/>
              <a:gd name="connsiteX83" fmla="*/ 324396 w 1207542"/>
              <a:gd name="connsiteY83" fmla="*/ 842150 h 897742"/>
              <a:gd name="connsiteX84" fmla="*/ 282982 w 1207542"/>
              <a:gd name="connsiteY84" fmla="*/ 855956 h 897742"/>
              <a:gd name="connsiteX85" fmla="*/ 200152 w 1207542"/>
              <a:gd name="connsiteY85" fmla="*/ 842150 h 897742"/>
              <a:gd name="connsiteX86" fmla="*/ 131128 w 1207542"/>
              <a:gd name="connsiteY86" fmla="*/ 745510 h 897742"/>
              <a:gd name="connsiteX87" fmla="*/ 117323 w 1207542"/>
              <a:gd name="connsiteY87" fmla="*/ 676481 h 897742"/>
              <a:gd name="connsiteX88" fmla="*/ 103518 w 1207542"/>
              <a:gd name="connsiteY88" fmla="*/ 621258 h 897742"/>
              <a:gd name="connsiteX89" fmla="*/ 117323 w 1207542"/>
              <a:gd name="connsiteY89" fmla="*/ 483201 h 897742"/>
              <a:gd name="connsiteX90" fmla="*/ 476250 w 1207542"/>
              <a:gd name="connsiteY90" fmla="*/ 497007 h 897742"/>
              <a:gd name="connsiteX91" fmla="*/ 600494 w 1207542"/>
              <a:gd name="connsiteY91" fmla="*/ 524618 h 897742"/>
              <a:gd name="connsiteX92" fmla="*/ 683323 w 1207542"/>
              <a:gd name="connsiteY92" fmla="*/ 538424 h 897742"/>
              <a:gd name="connsiteX93" fmla="*/ 904201 w 1207542"/>
              <a:gd name="connsiteY93" fmla="*/ 566035 h 897742"/>
              <a:gd name="connsiteX94" fmla="*/ 876591 w 1207542"/>
              <a:gd name="connsiteY94" fmla="*/ 621258 h 897742"/>
              <a:gd name="connsiteX95" fmla="*/ 862786 w 1207542"/>
              <a:gd name="connsiteY95" fmla="*/ 676481 h 897742"/>
              <a:gd name="connsiteX96" fmla="*/ 821372 w 1207542"/>
              <a:gd name="connsiteY96" fmla="*/ 690287 h 897742"/>
              <a:gd name="connsiteX97" fmla="*/ 697128 w 1207542"/>
              <a:gd name="connsiteY97" fmla="*/ 745510 h 897742"/>
              <a:gd name="connsiteX98" fmla="*/ 586689 w 1207542"/>
              <a:gd name="connsiteY98" fmla="*/ 786927 h 897742"/>
              <a:gd name="connsiteX99" fmla="*/ 448640 w 1207542"/>
              <a:gd name="connsiteY99" fmla="*/ 773121 h 897742"/>
              <a:gd name="connsiteX100" fmla="*/ 434835 w 1207542"/>
              <a:gd name="connsiteY100" fmla="*/ 731704 h 897742"/>
              <a:gd name="connsiteX101" fmla="*/ 448640 w 1207542"/>
              <a:gd name="connsiteY101" fmla="*/ 497007 h 897742"/>
              <a:gd name="connsiteX102" fmla="*/ 669518 w 1207542"/>
              <a:gd name="connsiteY102" fmla="*/ 524618 h 897742"/>
              <a:gd name="connsiteX103" fmla="*/ 710933 w 1207542"/>
              <a:gd name="connsiteY103" fmla="*/ 441784 h 897742"/>
              <a:gd name="connsiteX104" fmla="*/ 724737 w 1207542"/>
              <a:gd name="connsiteY104" fmla="*/ 55223 h 897742"/>
              <a:gd name="connsiteX105" fmla="*/ 779957 w 1207542"/>
              <a:gd name="connsiteY105" fmla="*/ 13806 h 897742"/>
              <a:gd name="connsiteX106" fmla="*/ 848981 w 1207542"/>
              <a:gd name="connsiteY106" fmla="*/ 27612 h 897742"/>
              <a:gd name="connsiteX107" fmla="*/ 862786 w 1207542"/>
              <a:gd name="connsiteY107" fmla="*/ 138058 h 897742"/>
              <a:gd name="connsiteX108" fmla="*/ 1042249 w 1207542"/>
              <a:gd name="connsiteY108" fmla="*/ 469395 h 897742"/>
              <a:gd name="connsiteX109" fmla="*/ 1069859 w 1207542"/>
              <a:gd name="connsiteY109" fmla="*/ 538424 h 897742"/>
              <a:gd name="connsiteX110" fmla="*/ 1056054 w 1207542"/>
              <a:gd name="connsiteY110" fmla="*/ 579841 h 897742"/>
              <a:gd name="connsiteX111" fmla="*/ 918006 w 1207542"/>
              <a:gd name="connsiteY111" fmla="*/ 552230 h 897742"/>
              <a:gd name="connsiteX112" fmla="*/ 669518 w 1207542"/>
              <a:gd name="connsiteY112" fmla="*/ 524618 h 897742"/>
              <a:gd name="connsiteX113" fmla="*/ 476250 w 1207542"/>
              <a:gd name="connsiteY113" fmla="*/ 497007 h 897742"/>
              <a:gd name="connsiteX114" fmla="*/ 766152 w 1207542"/>
              <a:gd name="connsiteY114" fmla="*/ 469395 h 897742"/>
              <a:gd name="connsiteX115" fmla="*/ 890396 w 1207542"/>
              <a:gd name="connsiteY115" fmla="*/ 427978 h 897742"/>
              <a:gd name="connsiteX116" fmla="*/ 1014640 w 1207542"/>
              <a:gd name="connsiteY116" fmla="*/ 358949 h 897742"/>
              <a:gd name="connsiteX117" fmla="*/ 807567 w 1207542"/>
              <a:gd name="connsiteY117" fmla="*/ 358949 h 897742"/>
              <a:gd name="connsiteX118" fmla="*/ 517664 w 1207542"/>
              <a:gd name="connsiteY118" fmla="*/ 414172 h 897742"/>
              <a:gd name="connsiteX119" fmla="*/ 448640 w 1207542"/>
              <a:gd name="connsiteY119" fmla="*/ 441784 h 897742"/>
              <a:gd name="connsiteX120" fmla="*/ 365811 w 1207542"/>
              <a:gd name="connsiteY120" fmla="*/ 469395 h 897742"/>
              <a:gd name="connsiteX121" fmla="*/ 310591 w 1207542"/>
              <a:gd name="connsiteY121" fmla="*/ 483201 h 897742"/>
              <a:gd name="connsiteX122" fmla="*/ 255372 w 1207542"/>
              <a:gd name="connsiteY122" fmla="*/ 510812 h 897742"/>
              <a:gd name="connsiteX123" fmla="*/ 158738 w 1207542"/>
              <a:gd name="connsiteY123" fmla="*/ 497007 h 897742"/>
              <a:gd name="connsiteX124" fmla="*/ 172543 w 1207542"/>
              <a:gd name="connsiteY124" fmla="*/ 441784 h 897742"/>
              <a:gd name="connsiteX125" fmla="*/ 213957 w 1207542"/>
              <a:gd name="connsiteY125" fmla="*/ 414172 h 897742"/>
              <a:gd name="connsiteX126" fmla="*/ 269177 w 1207542"/>
              <a:gd name="connsiteY126" fmla="*/ 386561 h 897742"/>
              <a:gd name="connsiteX127" fmla="*/ 338201 w 1207542"/>
              <a:gd name="connsiteY127" fmla="*/ 345144 h 897742"/>
              <a:gd name="connsiteX128" fmla="*/ 365811 w 1207542"/>
              <a:gd name="connsiteY128" fmla="*/ 303726 h 897742"/>
              <a:gd name="connsiteX129" fmla="*/ 365811 w 1207542"/>
              <a:gd name="connsiteY129" fmla="*/ 248503 h 897742"/>
              <a:gd name="connsiteX130" fmla="*/ 282982 w 1207542"/>
              <a:gd name="connsiteY130" fmla="*/ 289921 h 897742"/>
              <a:gd name="connsiteX131" fmla="*/ 269177 w 1207542"/>
              <a:gd name="connsiteY131" fmla="*/ 331338 h 897742"/>
              <a:gd name="connsiteX132" fmla="*/ 586689 w 1207542"/>
              <a:gd name="connsiteY132" fmla="*/ 124252 h 897742"/>
              <a:gd name="connsiteX133" fmla="*/ 669518 w 1207542"/>
              <a:gd name="connsiteY133" fmla="*/ 82835 h 897742"/>
              <a:gd name="connsiteX134" fmla="*/ 738542 w 1207542"/>
              <a:gd name="connsiteY134" fmla="*/ 13806 h 897742"/>
              <a:gd name="connsiteX135" fmla="*/ 779957 w 1207542"/>
              <a:gd name="connsiteY135" fmla="*/ 0 h 897742"/>
              <a:gd name="connsiteX136" fmla="*/ 683323 w 1207542"/>
              <a:gd name="connsiteY136" fmla="*/ 13806 h 897742"/>
              <a:gd name="connsiteX137" fmla="*/ 586689 w 1207542"/>
              <a:gd name="connsiteY137" fmla="*/ 96640 h 897742"/>
              <a:gd name="connsiteX138" fmla="*/ 490055 w 1207542"/>
              <a:gd name="connsiteY138" fmla="*/ 179475 h 897742"/>
              <a:gd name="connsiteX139" fmla="*/ 379616 w 1207542"/>
              <a:gd name="connsiteY139" fmla="*/ 262309 h 897742"/>
              <a:gd name="connsiteX140" fmla="*/ 310591 w 1207542"/>
              <a:gd name="connsiteY140" fmla="*/ 358949 h 897742"/>
              <a:gd name="connsiteX141" fmla="*/ 200152 w 1207542"/>
              <a:gd name="connsiteY141" fmla="*/ 455589 h 897742"/>
              <a:gd name="connsiteX142" fmla="*/ 158738 w 1207542"/>
              <a:gd name="connsiteY142" fmla="*/ 552230 h 897742"/>
              <a:gd name="connsiteX143" fmla="*/ 131128 w 1207542"/>
              <a:gd name="connsiteY143" fmla="*/ 593647 h 897742"/>
              <a:gd name="connsiteX144" fmla="*/ 117323 w 1207542"/>
              <a:gd name="connsiteY144" fmla="*/ 676481 h 897742"/>
              <a:gd name="connsiteX145" fmla="*/ 158738 w 1207542"/>
              <a:gd name="connsiteY145" fmla="*/ 704093 h 897742"/>
              <a:gd name="connsiteX146" fmla="*/ 352006 w 1207542"/>
              <a:gd name="connsiteY146" fmla="*/ 648870 h 897742"/>
              <a:gd name="connsiteX147" fmla="*/ 434835 w 1207542"/>
              <a:gd name="connsiteY147" fmla="*/ 579841 h 897742"/>
              <a:gd name="connsiteX148" fmla="*/ 531469 w 1207542"/>
              <a:gd name="connsiteY148" fmla="*/ 469395 h 897742"/>
              <a:gd name="connsiteX149" fmla="*/ 572884 w 1207542"/>
              <a:gd name="connsiteY149" fmla="*/ 441784 h 897742"/>
              <a:gd name="connsiteX150" fmla="*/ 614298 w 1207542"/>
              <a:gd name="connsiteY150" fmla="*/ 400367 h 897742"/>
              <a:gd name="connsiteX151" fmla="*/ 793762 w 1207542"/>
              <a:gd name="connsiteY151" fmla="*/ 317532 h 897742"/>
              <a:gd name="connsiteX152" fmla="*/ 862786 w 1207542"/>
              <a:gd name="connsiteY152" fmla="*/ 303726 h 897742"/>
              <a:gd name="connsiteX153" fmla="*/ 918006 w 1207542"/>
              <a:gd name="connsiteY153" fmla="*/ 289921 h 897742"/>
              <a:gd name="connsiteX154" fmla="*/ 1000835 w 1207542"/>
              <a:gd name="connsiteY154" fmla="*/ 303726 h 897742"/>
              <a:gd name="connsiteX155" fmla="*/ 959420 w 1207542"/>
              <a:gd name="connsiteY155" fmla="*/ 331338 h 897742"/>
              <a:gd name="connsiteX156" fmla="*/ 752347 w 1207542"/>
              <a:gd name="connsiteY156" fmla="*/ 455589 h 897742"/>
              <a:gd name="connsiteX157" fmla="*/ 697128 w 1207542"/>
              <a:gd name="connsiteY157" fmla="*/ 497007 h 897742"/>
              <a:gd name="connsiteX158" fmla="*/ 655713 w 1207542"/>
              <a:gd name="connsiteY158" fmla="*/ 510812 h 897742"/>
              <a:gd name="connsiteX159" fmla="*/ 641908 w 1207542"/>
              <a:gd name="connsiteY159" fmla="*/ 552230 h 897742"/>
              <a:gd name="connsiteX160" fmla="*/ 669518 w 1207542"/>
              <a:gd name="connsiteY160" fmla="*/ 717898 h 897742"/>
              <a:gd name="connsiteX161" fmla="*/ 710933 w 1207542"/>
              <a:gd name="connsiteY161" fmla="*/ 731704 h 897742"/>
              <a:gd name="connsiteX162" fmla="*/ 807567 w 1207542"/>
              <a:gd name="connsiteY162" fmla="*/ 759316 h 897742"/>
              <a:gd name="connsiteX163" fmla="*/ 793762 w 1207542"/>
              <a:gd name="connsiteY163" fmla="*/ 800733 h 897742"/>
              <a:gd name="connsiteX164" fmla="*/ 641908 w 1207542"/>
              <a:gd name="connsiteY164" fmla="*/ 855956 h 897742"/>
              <a:gd name="connsiteX165" fmla="*/ 572884 w 1207542"/>
              <a:gd name="connsiteY165" fmla="*/ 883567 h 897742"/>
              <a:gd name="connsiteX166" fmla="*/ 393421 w 1207542"/>
              <a:gd name="connsiteY166" fmla="*/ 855956 h 897742"/>
              <a:gd name="connsiteX167" fmla="*/ 393421 w 1207542"/>
              <a:gd name="connsiteY167" fmla="*/ 745510 h 897742"/>
              <a:gd name="connsiteX168" fmla="*/ 462445 w 1207542"/>
              <a:gd name="connsiteY168" fmla="*/ 690287 h 897742"/>
              <a:gd name="connsiteX169" fmla="*/ 641908 w 1207542"/>
              <a:gd name="connsiteY169" fmla="*/ 593647 h 897742"/>
              <a:gd name="connsiteX170" fmla="*/ 697128 w 1207542"/>
              <a:gd name="connsiteY170" fmla="*/ 566035 h 897742"/>
              <a:gd name="connsiteX171" fmla="*/ 752347 w 1207542"/>
              <a:gd name="connsiteY171" fmla="*/ 552230 h 897742"/>
              <a:gd name="connsiteX172" fmla="*/ 793762 w 1207542"/>
              <a:gd name="connsiteY172" fmla="*/ 538424 h 897742"/>
              <a:gd name="connsiteX173" fmla="*/ 1152688 w 1207542"/>
              <a:gd name="connsiteY173" fmla="*/ 552230 h 897742"/>
              <a:gd name="connsiteX174" fmla="*/ 987030 w 1207542"/>
              <a:gd name="connsiteY174" fmla="*/ 566035 h 897742"/>
              <a:gd name="connsiteX175" fmla="*/ 600494 w 1207542"/>
              <a:gd name="connsiteY175" fmla="*/ 552230 h 897742"/>
              <a:gd name="connsiteX176" fmla="*/ 614298 w 1207542"/>
              <a:gd name="connsiteY176" fmla="*/ 455589 h 897742"/>
              <a:gd name="connsiteX177" fmla="*/ 669518 w 1207542"/>
              <a:gd name="connsiteY177" fmla="*/ 441784 h 897742"/>
              <a:gd name="connsiteX178" fmla="*/ 890396 w 1207542"/>
              <a:gd name="connsiteY178" fmla="*/ 469395 h 897742"/>
              <a:gd name="connsiteX179" fmla="*/ 973225 w 1207542"/>
              <a:gd name="connsiteY179" fmla="*/ 552230 h 897742"/>
              <a:gd name="connsiteX180" fmla="*/ 918006 w 1207542"/>
              <a:gd name="connsiteY180" fmla="*/ 621258 h 897742"/>
              <a:gd name="connsiteX181" fmla="*/ 876591 w 1207542"/>
              <a:gd name="connsiteY181" fmla="*/ 635064 h 897742"/>
              <a:gd name="connsiteX182" fmla="*/ 752347 w 1207542"/>
              <a:gd name="connsiteY182" fmla="*/ 676481 h 897742"/>
              <a:gd name="connsiteX183" fmla="*/ 641908 w 1207542"/>
              <a:gd name="connsiteY183" fmla="*/ 704093 h 897742"/>
              <a:gd name="connsiteX184" fmla="*/ 600494 w 1207542"/>
              <a:gd name="connsiteY184" fmla="*/ 717898 h 897742"/>
              <a:gd name="connsiteX185" fmla="*/ 531469 w 1207542"/>
              <a:gd name="connsiteY185" fmla="*/ 731704 h 897742"/>
              <a:gd name="connsiteX186" fmla="*/ 365811 w 1207542"/>
              <a:gd name="connsiteY186" fmla="*/ 731704 h 897742"/>
              <a:gd name="connsiteX187" fmla="*/ 352006 w 1207542"/>
              <a:gd name="connsiteY187" fmla="*/ 635064 h 897742"/>
              <a:gd name="connsiteX188" fmla="*/ 365811 w 1207542"/>
              <a:gd name="connsiteY188" fmla="*/ 400367 h 897742"/>
              <a:gd name="connsiteX189" fmla="*/ 338201 w 1207542"/>
              <a:gd name="connsiteY189" fmla="*/ 524618 h 897742"/>
              <a:gd name="connsiteX190" fmla="*/ 310591 w 1207542"/>
              <a:gd name="connsiteY190" fmla="*/ 579841 h 897742"/>
              <a:gd name="connsiteX191" fmla="*/ 241567 w 1207542"/>
              <a:gd name="connsiteY191" fmla="*/ 662676 h 897742"/>
              <a:gd name="connsiteX192" fmla="*/ 200152 w 1207542"/>
              <a:gd name="connsiteY192" fmla="*/ 690287 h 897742"/>
              <a:gd name="connsiteX193" fmla="*/ 186348 w 1207542"/>
              <a:gd name="connsiteY193" fmla="*/ 607453 h 897742"/>
              <a:gd name="connsiteX194" fmla="*/ 158738 w 1207542"/>
              <a:gd name="connsiteY194" fmla="*/ 455589 h 897742"/>
              <a:gd name="connsiteX195" fmla="*/ 131128 w 1207542"/>
              <a:gd name="connsiteY195" fmla="*/ 248503 h 897742"/>
              <a:gd name="connsiteX196" fmla="*/ 213957 w 1207542"/>
              <a:gd name="connsiteY196" fmla="*/ 138058 h 897742"/>
              <a:gd name="connsiteX197" fmla="*/ 517664 w 1207542"/>
              <a:gd name="connsiteY197" fmla="*/ 138058 h 897742"/>
              <a:gd name="connsiteX198" fmla="*/ 531469 w 1207542"/>
              <a:gd name="connsiteY198" fmla="*/ 179475 h 897742"/>
              <a:gd name="connsiteX199" fmla="*/ 421030 w 1207542"/>
              <a:gd name="connsiteY199" fmla="*/ 289921 h 897742"/>
              <a:gd name="connsiteX200" fmla="*/ 365811 w 1207542"/>
              <a:gd name="connsiteY200" fmla="*/ 317532 h 897742"/>
              <a:gd name="connsiteX201" fmla="*/ 324396 w 1207542"/>
              <a:gd name="connsiteY201" fmla="*/ 345144 h 897742"/>
              <a:gd name="connsiteX202" fmla="*/ 200152 w 1207542"/>
              <a:gd name="connsiteY202" fmla="*/ 386561 h 897742"/>
              <a:gd name="connsiteX203" fmla="*/ 62104 w 1207542"/>
              <a:gd name="connsiteY203" fmla="*/ 372755 h 897742"/>
              <a:gd name="connsiteX204" fmla="*/ 34494 w 1207542"/>
              <a:gd name="connsiteY204" fmla="*/ 400367 h 897742"/>
              <a:gd name="connsiteX205" fmla="*/ 48299 w 1207542"/>
              <a:gd name="connsiteY205" fmla="*/ 566035 h 897742"/>
              <a:gd name="connsiteX206" fmla="*/ 172543 w 1207542"/>
              <a:gd name="connsiteY206" fmla="*/ 538424 h 897742"/>
              <a:gd name="connsiteX207" fmla="*/ 310591 w 1207542"/>
              <a:gd name="connsiteY207" fmla="*/ 469395 h 897742"/>
              <a:gd name="connsiteX208" fmla="*/ 490055 w 1207542"/>
              <a:gd name="connsiteY208" fmla="*/ 372755 h 897742"/>
              <a:gd name="connsiteX209" fmla="*/ 545274 w 1207542"/>
              <a:gd name="connsiteY209" fmla="*/ 331338 h 897742"/>
              <a:gd name="connsiteX210" fmla="*/ 600494 w 1207542"/>
              <a:gd name="connsiteY210" fmla="*/ 276115 h 897742"/>
              <a:gd name="connsiteX211" fmla="*/ 669518 w 1207542"/>
              <a:gd name="connsiteY211" fmla="*/ 179475 h 897742"/>
              <a:gd name="connsiteX212" fmla="*/ 614298 w 1207542"/>
              <a:gd name="connsiteY212" fmla="*/ 165669 h 897742"/>
              <a:gd name="connsiteX213" fmla="*/ 572884 w 1207542"/>
              <a:gd name="connsiteY213" fmla="*/ 179475 h 897742"/>
              <a:gd name="connsiteX214" fmla="*/ 476250 w 1207542"/>
              <a:gd name="connsiteY214" fmla="*/ 317532 h 897742"/>
              <a:gd name="connsiteX215" fmla="*/ 407225 w 1207542"/>
              <a:gd name="connsiteY215" fmla="*/ 400367 h 897742"/>
              <a:gd name="connsiteX216" fmla="*/ 393421 w 1207542"/>
              <a:gd name="connsiteY216" fmla="*/ 455589 h 897742"/>
              <a:gd name="connsiteX217" fmla="*/ 365811 w 1207542"/>
              <a:gd name="connsiteY217" fmla="*/ 524618 h 897742"/>
              <a:gd name="connsiteX218" fmla="*/ 352006 w 1207542"/>
              <a:gd name="connsiteY218" fmla="*/ 607453 h 897742"/>
              <a:gd name="connsiteX219" fmla="*/ 531469 w 1207542"/>
              <a:gd name="connsiteY219" fmla="*/ 731704 h 897742"/>
              <a:gd name="connsiteX220" fmla="*/ 614298 w 1207542"/>
              <a:gd name="connsiteY220" fmla="*/ 593647 h 897742"/>
              <a:gd name="connsiteX221" fmla="*/ 669518 w 1207542"/>
              <a:gd name="connsiteY221" fmla="*/ 427978 h 897742"/>
              <a:gd name="connsiteX222" fmla="*/ 710933 w 1207542"/>
              <a:gd name="connsiteY222" fmla="*/ 372755 h 897742"/>
              <a:gd name="connsiteX223" fmla="*/ 876591 w 1207542"/>
              <a:gd name="connsiteY223" fmla="*/ 303726 h 897742"/>
              <a:gd name="connsiteX224" fmla="*/ 973225 w 1207542"/>
              <a:gd name="connsiteY224" fmla="*/ 276115 h 897742"/>
              <a:gd name="connsiteX225" fmla="*/ 890396 w 1207542"/>
              <a:gd name="connsiteY225" fmla="*/ 234698 h 897742"/>
              <a:gd name="connsiteX226" fmla="*/ 835176 w 1207542"/>
              <a:gd name="connsiteY226" fmla="*/ 248503 h 897742"/>
              <a:gd name="connsiteX227" fmla="*/ 807567 w 1207542"/>
              <a:gd name="connsiteY227" fmla="*/ 303726 h 897742"/>
              <a:gd name="connsiteX228" fmla="*/ 766152 w 1207542"/>
              <a:gd name="connsiteY228" fmla="*/ 345144 h 897742"/>
              <a:gd name="connsiteX229" fmla="*/ 779957 w 1207542"/>
              <a:gd name="connsiteY229" fmla="*/ 483201 h 897742"/>
              <a:gd name="connsiteX230" fmla="*/ 766152 w 1207542"/>
              <a:gd name="connsiteY230" fmla="*/ 524618 h 897742"/>
              <a:gd name="connsiteX231" fmla="*/ 296787 w 1207542"/>
              <a:gd name="connsiteY231" fmla="*/ 483201 h 897742"/>
              <a:gd name="connsiteX232" fmla="*/ 255372 w 1207542"/>
              <a:gd name="connsiteY232" fmla="*/ 441784 h 897742"/>
              <a:gd name="connsiteX233" fmla="*/ 324396 w 1207542"/>
              <a:gd name="connsiteY233" fmla="*/ 248503 h 897742"/>
              <a:gd name="connsiteX234" fmla="*/ 352006 w 1207542"/>
              <a:gd name="connsiteY234" fmla="*/ 207086 h 897742"/>
              <a:gd name="connsiteX235" fmla="*/ 393421 w 1207542"/>
              <a:gd name="connsiteY235" fmla="*/ 151863 h 897742"/>
              <a:gd name="connsiteX236" fmla="*/ 324396 w 1207542"/>
              <a:gd name="connsiteY236" fmla="*/ 179475 h 897742"/>
              <a:gd name="connsiteX237" fmla="*/ 117323 w 1207542"/>
              <a:gd name="connsiteY237" fmla="*/ 165669 h 897742"/>
              <a:gd name="connsiteX238" fmla="*/ 75909 w 1207542"/>
              <a:gd name="connsiteY238" fmla="*/ 179475 h 897742"/>
              <a:gd name="connsiteX239" fmla="*/ 89713 w 1207542"/>
              <a:gd name="connsiteY239" fmla="*/ 220892 h 897742"/>
              <a:gd name="connsiteX240" fmla="*/ 117323 w 1207542"/>
              <a:gd name="connsiteY240" fmla="*/ 331338 h 897742"/>
              <a:gd name="connsiteX241" fmla="*/ 158738 w 1207542"/>
              <a:gd name="connsiteY241" fmla="*/ 400367 h 897742"/>
              <a:gd name="connsiteX242" fmla="*/ 186348 w 1207542"/>
              <a:gd name="connsiteY242" fmla="*/ 786927 h 897742"/>
              <a:gd name="connsiteX243" fmla="*/ 241567 w 1207542"/>
              <a:gd name="connsiteY243" fmla="*/ 842150 h 897742"/>
              <a:gd name="connsiteX244" fmla="*/ 586689 w 1207542"/>
              <a:gd name="connsiteY244" fmla="*/ 786927 h 897742"/>
              <a:gd name="connsiteX245" fmla="*/ 600494 w 1207542"/>
              <a:gd name="connsiteY245" fmla="*/ 731704 h 897742"/>
              <a:gd name="connsiteX246" fmla="*/ 628103 w 1207542"/>
              <a:gd name="connsiteY246" fmla="*/ 690287 h 897742"/>
              <a:gd name="connsiteX247" fmla="*/ 793762 w 1207542"/>
              <a:gd name="connsiteY247" fmla="*/ 704093 h 897742"/>
              <a:gd name="connsiteX248" fmla="*/ 862786 w 1207542"/>
              <a:gd name="connsiteY248" fmla="*/ 745510 h 897742"/>
              <a:gd name="connsiteX249" fmla="*/ 904201 w 1207542"/>
              <a:gd name="connsiteY249" fmla="*/ 759316 h 897742"/>
              <a:gd name="connsiteX250" fmla="*/ 959420 w 1207542"/>
              <a:gd name="connsiteY250" fmla="*/ 745510 h 897742"/>
              <a:gd name="connsiteX251" fmla="*/ 973225 w 1207542"/>
              <a:gd name="connsiteY251" fmla="*/ 704093 h 897742"/>
              <a:gd name="connsiteX252" fmla="*/ 1042249 w 1207542"/>
              <a:gd name="connsiteY252" fmla="*/ 635064 h 897742"/>
              <a:gd name="connsiteX253" fmla="*/ 1042249 w 1207542"/>
              <a:gd name="connsiteY253" fmla="*/ 635064 h 897742"/>
              <a:gd name="connsiteX254" fmla="*/ 1083664 w 1207542"/>
              <a:gd name="connsiteY254" fmla="*/ 621258 h 897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07542" h="897742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" name="Picture 59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5270" y="2141100"/>
            <a:ext cx="1160284" cy="1160284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0599" y="2090792"/>
            <a:ext cx="1123802" cy="1123802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2676" y="3843519"/>
            <a:ext cx="1060926" cy="1060926"/>
          </a:xfrm>
          <a:prstGeom prst="rect">
            <a:avLst/>
          </a:prstGeom>
        </p:spPr>
      </p:pic>
      <p:sp>
        <p:nvSpPr>
          <p:cNvPr id="63" name="Lightning Bolt 62"/>
          <p:cNvSpPr/>
          <p:nvPr/>
        </p:nvSpPr>
        <p:spPr>
          <a:xfrm rot="20832467">
            <a:off x="548252" y="5670044"/>
            <a:ext cx="445265" cy="561379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Lightning Bolt 63"/>
          <p:cNvSpPr/>
          <p:nvPr/>
        </p:nvSpPr>
        <p:spPr>
          <a:xfrm rot="20832467" flipH="1">
            <a:off x="1141070" y="5729418"/>
            <a:ext cx="557251" cy="429791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Picture 6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2303" y="5507334"/>
            <a:ext cx="1162037" cy="1162037"/>
          </a:xfrm>
          <a:prstGeom prst="rect">
            <a:avLst/>
          </a:prstGeom>
        </p:spPr>
      </p:pic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2302" y="3788684"/>
            <a:ext cx="1162037" cy="1162037"/>
          </a:xfrm>
          <a:prstGeom prst="rect">
            <a:avLst/>
          </a:prstGeom>
        </p:spPr>
      </p:pic>
      <p:sp>
        <p:nvSpPr>
          <p:cNvPr id="67" name="Lightning Bolt 66"/>
          <p:cNvSpPr/>
          <p:nvPr/>
        </p:nvSpPr>
        <p:spPr>
          <a:xfrm rot="20832467">
            <a:off x="7572295" y="3996825"/>
            <a:ext cx="499359" cy="630125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8" name="Picture 67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872" y="3788684"/>
            <a:ext cx="1121421" cy="1121421"/>
          </a:xfrm>
          <a:prstGeom prst="rect">
            <a:avLst/>
          </a:prstGeom>
        </p:spPr>
      </p:pic>
      <p:pic>
        <p:nvPicPr>
          <p:cNvPr id="69" name="Picture 68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55270" y="5573119"/>
            <a:ext cx="950805" cy="950805"/>
          </a:xfrm>
          <a:prstGeom prst="rect">
            <a:avLst/>
          </a:prstGeom>
        </p:spPr>
      </p:pic>
      <p:sp>
        <p:nvSpPr>
          <p:cNvPr id="70" name="Lightning Bolt 69"/>
          <p:cNvSpPr/>
          <p:nvPr/>
        </p:nvSpPr>
        <p:spPr>
          <a:xfrm rot="20832467" flipH="1">
            <a:off x="5756484" y="5775255"/>
            <a:ext cx="564277" cy="54339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08732" y="5573119"/>
            <a:ext cx="1027524" cy="1027524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don’t feel well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sldjump"/>
          </p:cNvPr>
          <p:cNvSpPr/>
          <p:nvPr/>
        </p:nvSpPr>
        <p:spPr>
          <a:xfrm>
            <a:off x="155708" y="5235243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4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5" action="ppaction://hlinksldjump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6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7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8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9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10" action="ppaction://hlinksldjump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91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Furniture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Kitchen things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Toiletries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 things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Food &amp; 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11" action="ppaction://hlinksldjump"/>
          </p:cNvPr>
          <p:cNvSpPr/>
          <p:nvPr/>
        </p:nvSpPr>
        <p:spPr>
          <a:xfrm>
            <a:off x="4679175" y="35064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679175" y="3506417"/>
            <a:ext cx="19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Things that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1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1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Transport</a:t>
            </a:r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Nature</a:t>
            </a:r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7478" y="3541833"/>
            <a:ext cx="209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Clothes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477" y="5202243"/>
            <a:ext cx="209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Money</a:t>
            </a:r>
            <a:r>
              <a:rPr lang="en-US" sz="1600" dirty="0" smtClean="0">
                <a:latin typeface="Comic Sans MS"/>
                <a:cs typeface="Comic Sans MS"/>
              </a:rPr>
              <a:t>	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03476" y="2380300"/>
            <a:ext cx="828974" cy="828974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96295" y="2271059"/>
            <a:ext cx="774163" cy="774163"/>
          </a:xfrm>
          <a:prstGeom prst="rect">
            <a:avLst/>
          </a:prstGeom>
        </p:spPr>
      </p:pic>
      <p:pic>
        <p:nvPicPr>
          <p:cNvPr id="56" name="Picture 55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36956" y="2232960"/>
            <a:ext cx="822548" cy="822548"/>
          </a:xfrm>
          <a:prstGeom prst="rect">
            <a:avLst/>
          </a:prstGeom>
        </p:spPr>
      </p:pic>
      <p:pic>
        <p:nvPicPr>
          <p:cNvPr id="57" name="Picture 56" descr="clothes generic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4511" y="3773120"/>
            <a:ext cx="1147133" cy="1147133"/>
          </a:xfrm>
          <a:prstGeom prst="rect">
            <a:avLst/>
          </a:prstGeom>
        </p:spPr>
      </p:pic>
      <p:pic>
        <p:nvPicPr>
          <p:cNvPr id="58" name="Picture 57" descr="money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511" y="5498287"/>
            <a:ext cx="1114875" cy="1114875"/>
          </a:xfrm>
          <a:prstGeom prst="rect">
            <a:avLst/>
          </a:prstGeom>
        </p:spPr>
      </p:pic>
      <p:pic>
        <p:nvPicPr>
          <p:cNvPr id="61" name="Picture 60" descr="furniture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34062" y="3816149"/>
            <a:ext cx="1147133" cy="1147133"/>
          </a:xfrm>
          <a:prstGeom prst="rect">
            <a:avLst/>
          </a:prstGeom>
        </p:spPr>
      </p:pic>
      <p:pic>
        <p:nvPicPr>
          <p:cNvPr id="62" name="Picture 61" descr="place setting_128x128.png"/>
          <p:cNvPicPr>
            <a:picLocks noChangeAspect="1"/>
          </p:cNvPicPr>
          <p:nvPr/>
        </p:nvPicPr>
        <p:blipFill rotWithShape="1">
          <a:blip r:embed="rId20"/>
          <a:srcRect t="15969" r="5573" b="15538"/>
          <a:stretch/>
        </p:blipFill>
        <p:spPr>
          <a:xfrm>
            <a:off x="7300743" y="2226365"/>
            <a:ext cx="1246909" cy="904461"/>
          </a:xfrm>
          <a:prstGeom prst="rect">
            <a:avLst/>
          </a:prstGeom>
        </p:spPr>
      </p:pic>
      <p:pic>
        <p:nvPicPr>
          <p:cNvPr id="65" name="Picture 64" descr="toilet roll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78897" y="4115847"/>
            <a:ext cx="804406" cy="804406"/>
          </a:xfrm>
          <a:prstGeom prst="rect">
            <a:avLst/>
          </a:prstGeom>
        </p:spPr>
      </p:pic>
      <p:pic>
        <p:nvPicPr>
          <p:cNvPr id="67" name="Picture 66" descr="toothpaste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63798" y="3905479"/>
            <a:ext cx="917302" cy="917302"/>
          </a:xfrm>
          <a:prstGeom prst="rect">
            <a:avLst/>
          </a:prstGeom>
        </p:spPr>
      </p:pic>
      <p:pic>
        <p:nvPicPr>
          <p:cNvPr id="68" name="Picture 67" descr="shampoo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66163" y="3875749"/>
            <a:ext cx="874158" cy="874158"/>
          </a:xfrm>
          <a:prstGeom prst="rect">
            <a:avLst/>
          </a:prstGeom>
        </p:spPr>
      </p:pic>
      <p:pic>
        <p:nvPicPr>
          <p:cNvPr id="71" name="Picture 70" descr="wheelchair and switch mount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743068" y="3789551"/>
            <a:ext cx="846741" cy="846741"/>
          </a:xfrm>
          <a:prstGeom prst="rect">
            <a:avLst/>
          </a:prstGeom>
        </p:spPr>
      </p:pic>
      <p:pic>
        <p:nvPicPr>
          <p:cNvPr id="74" name="Picture 73" descr="hoist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06719" y="3883215"/>
            <a:ext cx="704507" cy="704507"/>
          </a:xfrm>
          <a:prstGeom prst="rect">
            <a:avLst/>
          </a:prstGeom>
        </p:spPr>
      </p:pic>
      <p:pic>
        <p:nvPicPr>
          <p:cNvPr id="75" name="Picture 74" descr="communication book portable_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422538" y="4273301"/>
            <a:ext cx="813023" cy="813023"/>
          </a:xfrm>
          <a:prstGeom prst="rect">
            <a:avLst/>
          </a:prstGeom>
        </p:spPr>
      </p:pic>
      <p:pic>
        <p:nvPicPr>
          <p:cNvPr id="76" name="Picture 75" descr="hot air balloon_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10653" y="5516489"/>
            <a:ext cx="977784" cy="977784"/>
          </a:xfrm>
          <a:prstGeom prst="rect">
            <a:avLst/>
          </a:prstGeom>
        </p:spPr>
      </p:pic>
      <p:pic>
        <p:nvPicPr>
          <p:cNvPr id="77" name="Picture 76" descr="train_128x128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051881" y="5841301"/>
            <a:ext cx="903190" cy="903190"/>
          </a:xfrm>
          <a:prstGeom prst="rect">
            <a:avLst/>
          </a:prstGeom>
        </p:spPr>
      </p:pic>
      <p:pic>
        <p:nvPicPr>
          <p:cNvPr id="78" name="Picture 77" descr="car 2_128x128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070142" y="5202243"/>
            <a:ext cx="1272128" cy="1272128"/>
          </a:xfrm>
          <a:prstGeom prst="rect">
            <a:avLst/>
          </a:prstGeom>
        </p:spPr>
      </p:pic>
      <p:pic>
        <p:nvPicPr>
          <p:cNvPr id="88" name="Picture 87" descr="128x128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313199" y="5841301"/>
            <a:ext cx="709649" cy="709649"/>
          </a:xfrm>
          <a:prstGeom prst="rect">
            <a:avLst/>
          </a:prstGeom>
        </p:spPr>
      </p:pic>
      <p:pic>
        <p:nvPicPr>
          <p:cNvPr id="89" name="Picture 88" descr="128x128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728771" y="5519039"/>
            <a:ext cx="790291" cy="790291"/>
          </a:xfrm>
          <a:prstGeom prst="rect">
            <a:avLst/>
          </a:prstGeom>
        </p:spPr>
      </p:pic>
      <p:pic>
        <p:nvPicPr>
          <p:cNvPr id="90" name="Picture 89" descr="128x128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741799" y="5535114"/>
            <a:ext cx="862364" cy="862364"/>
          </a:xfrm>
          <a:prstGeom prst="rect">
            <a:avLst/>
          </a:prstGeom>
        </p:spPr>
      </p:pic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87460" y="2017441"/>
            <a:ext cx="1306945" cy="130694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 descr="256x256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6963796" y="518799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stuff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iPad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camera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battery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114" name="Picture 113" descr="camera SL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266" y="3721962"/>
            <a:ext cx="1249390" cy="1249390"/>
          </a:xfrm>
          <a:prstGeom prst="rect">
            <a:avLst/>
          </a:prstGeom>
        </p:spPr>
      </p:pic>
      <p:pic>
        <p:nvPicPr>
          <p:cNvPr id="115" name="Picture 114" descr="iPhon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813815" y="3498592"/>
            <a:ext cx="1716220" cy="1716220"/>
          </a:xfrm>
          <a:prstGeom prst="rect">
            <a:avLst/>
          </a:prstGeom>
        </p:spPr>
      </p:pic>
      <p:pic>
        <p:nvPicPr>
          <p:cNvPr id="116" name="Picture 115" descr="charger electric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911" y="5510695"/>
            <a:ext cx="1151745" cy="1151745"/>
          </a:xfrm>
          <a:prstGeom prst="rect">
            <a:avLst/>
          </a:prstGeom>
        </p:spPr>
      </p:pic>
      <p:pic>
        <p:nvPicPr>
          <p:cNvPr id="117" name="Picture 116" descr="fir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190" y="3871458"/>
            <a:ext cx="961815" cy="961815"/>
          </a:xfrm>
          <a:prstGeom prst="rect">
            <a:avLst/>
          </a:prstGeom>
        </p:spPr>
      </p:pic>
      <p:pic>
        <p:nvPicPr>
          <p:cNvPr id="119" name="Picture 118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0726" y="2303399"/>
            <a:ext cx="912492" cy="912492"/>
          </a:xfrm>
          <a:prstGeom prst="rect">
            <a:avLst/>
          </a:prstGeom>
        </p:spPr>
      </p:pic>
      <p:pic>
        <p:nvPicPr>
          <p:cNvPr id="120" name="Picture 119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3499" y="2211332"/>
            <a:ext cx="852159" cy="852159"/>
          </a:xfrm>
          <a:prstGeom prst="rect">
            <a:avLst/>
          </a:prstGeom>
        </p:spPr>
      </p:pic>
      <p:pic>
        <p:nvPicPr>
          <p:cNvPr id="121" name="Picture 12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3639" y="2158072"/>
            <a:ext cx="905419" cy="905419"/>
          </a:xfrm>
          <a:prstGeom prst="rect">
            <a:avLst/>
          </a:prstGeom>
        </p:spPr>
      </p:pic>
      <p:pic>
        <p:nvPicPr>
          <p:cNvPr id="122" name="Picture 121" descr="school bag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5914" y="2133594"/>
            <a:ext cx="1123314" cy="1123314"/>
          </a:xfrm>
          <a:prstGeom prst="rect">
            <a:avLst/>
          </a:prstGeom>
        </p:spPr>
      </p:pic>
      <p:pic>
        <p:nvPicPr>
          <p:cNvPr id="123" name="Picture 122" descr="work book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2757" y="3721962"/>
            <a:ext cx="1320403" cy="1320403"/>
          </a:xfrm>
          <a:prstGeom prst="rect">
            <a:avLst/>
          </a:prstGeom>
        </p:spPr>
      </p:pic>
      <p:pic>
        <p:nvPicPr>
          <p:cNvPr id="124" name="Picture 123" descr="camera SL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86" y="5510695"/>
            <a:ext cx="732102" cy="732102"/>
          </a:xfrm>
          <a:prstGeom prst="rect">
            <a:avLst/>
          </a:prstGeom>
        </p:spPr>
      </p:pic>
      <p:pic>
        <p:nvPicPr>
          <p:cNvPr id="125" name="Picture 124" descr="school bag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779" y="5842175"/>
            <a:ext cx="680479" cy="680479"/>
          </a:xfrm>
          <a:prstGeom prst="rect">
            <a:avLst/>
          </a:prstGeom>
        </p:spPr>
      </p:pic>
      <p:pic>
        <p:nvPicPr>
          <p:cNvPr id="126" name="Picture 125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806" y="5581924"/>
            <a:ext cx="912492" cy="912492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 things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62" y="2248750"/>
            <a:ext cx="1298448" cy="8839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ded Corner 72">
            <a:hlinkClick r:id="rId2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3" action="ppaction://hlinksldjump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4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5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6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7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8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9" action="ppaction://hlinksldjump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chemeClr val="tx1">
              <a:lumMod val="6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91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Veg &amp; salad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4183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797" y="519723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Food chat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Breakfast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Lunch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10" action="ppaction://hlinksldjump"/>
          </p:cNvPr>
          <p:cNvSpPr/>
          <p:nvPr/>
        </p:nvSpPr>
        <p:spPr>
          <a:xfrm>
            <a:off x="4679175" y="35064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679175" y="3506417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F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9" name="Picture 48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9009" y="2196443"/>
            <a:ext cx="1035197" cy="1035197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81291" y="2196543"/>
            <a:ext cx="1020132" cy="1020132"/>
          </a:xfrm>
          <a:prstGeom prst="rect">
            <a:avLst/>
          </a:prstGeom>
        </p:spPr>
      </p:pic>
      <p:pic>
        <p:nvPicPr>
          <p:cNvPr id="64" name="Picture 63" descr="256x256.png"/>
          <p:cNvPicPr>
            <a:picLocks noChangeAspect="1"/>
          </p:cNvPicPr>
          <p:nvPr/>
        </p:nvPicPr>
        <p:blipFill>
          <a:blip r:embed="rId13"/>
          <a:srcRect t="18697"/>
          <a:stretch>
            <a:fillRect/>
          </a:stretch>
        </p:blipFill>
        <p:spPr>
          <a:xfrm>
            <a:off x="7262178" y="2238851"/>
            <a:ext cx="1468531" cy="1193953"/>
          </a:xfrm>
          <a:prstGeom prst="rect">
            <a:avLst/>
          </a:prstGeom>
        </p:spPr>
      </p:pic>
      <p:pic>
        <p:nvPicPr>
          <p:cNvPr id="69" name="Picture 68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88572" y="3983788"/>
            <a:ext cx="774700" cy="774700"/>
          </a:xfrm>
          <a:prstGeom prst="rect">
            <a:avLst/>
          </a:prstGeom>
        </p:spPr>
      </p:pic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75686" y="3879656"/>
            <a:ext cx="1046894" cy="1046894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59460" y="3801853"/>
            <a:ext cx="1079200" cy="1079200"/>
          </a:xfrm>
          <a:prstGeom prst="rect">
            <a:avLst/>
          </a:prstGeom>
        </p:spPr>
      </p:pic>
      <p:pic>
        <p:nvPicPr>
          <p:cNvPr id="79" name="Picture 78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67441" y="3879656"/>
            <a:ext cx="878832" cy="878832"/>
          </a:xfrm>
          <a:prstGeom prst="rect">
            <a:avLst/>
          </a:prstGeom>
        </p:spPr>
      </p:pic>
      <p:pic>
        <p:nvPicPr>
          <p:cNvPr id="80" name="Picture 79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3157" y="5514621"/>
            <a:ext cx="1127843" cy="1127843"/>
          </a:xfrm>
          <a:prstGeom prst="rect">
            <a:avLst/>
          </a:prstGeom>
        </p:spPr>
      </p:pic>
      <p:pic>
        <p:nvPicPr>
          <p:cNvPr id="81" name="Picture 80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34448" y="5598038"/>
            <a:ext cx="1015124" cy="1015124"/>
          </a:xfrm>
          <a:prstGeom prst="rect">
            <a:avLst/>
          </a:prstGeom>
        </p:spPr>
      </p:pic>
      <p:pic>
        <p:nvPicPr>
          <p:cNvPr id="82" name="Picture 81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5130" y="5596281"/>
            <a:ext cx="1007646" cy="1007646"/>
          </a:xfrm>
          <a:prstGeom prst="rect">
            <a:avLst/>
          </a:prstGeom>
        </p:spPr>
      </p:pic>
      <p:sp>
        <p:nvSpPr>
          <p:cNvPr id="84" name="Folded Corner 83">
            <a:hlinkClick r:id="rId21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Snacks &amp; Pud</a:t>
            </a:r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omic Sans MS"/>
                <a:cs typeface="Comic Sans MS"/>
              </a:rPr>
              <a:t>Sauces/ingredients</a:t>
            </a:r>
            <a:endParaRPr lang="en-US" sz="14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52400" y="3496472"/>
            <a:ext cx="1976528" cy="1465985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52405" y="5214667"/>
            <a:ext cx="1976523" cy="1416457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27478" y="3541833"/>
            <a:ext cx="209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hungry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477" y="5202243"/>
            <a:ext cx="209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thirsty</a:t>
            </a:r>
            <a:r>
              <a:rPr lang="en-US" sz="1600" dirty="0" smtClean="0">
                <a:latin typeface="Comic Sans MS"/>
                <a:cs typeface="Comic Sans MS"/>
              </a:rPr>
              <a:t>	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8319" y="3823085"/>
            <a:ext cx="1281902" cy="1152005"/>
          </a:xfrm>
          <a:prstGeom prst="rect">
            <a:avLst/>
          </a:prstGeom>
        </p:spPr>
      </p:pic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9530" y="5461417"/>
            <a:ext cx="1414495" cy="1271162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257310" y="5425892"/>
            <a:ext cx="978836" cy="978836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32373" y="5492195"/>
            <a:ext cx="850458" cy="850458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804567" y="5448861"/>
            <a:ext cx="974428" cy="974428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&amp; drink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butter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pancake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cereal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egg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breakfast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784" y="2252732"/>
            <a:ext cx="1035045" cy="1035045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5"/>
          <a:srcRect t="21903"/>
          <a:stretch>
            <a:fillRect/>
          </a:stretch>
        </p:blipFill>
        <p:spPr>
          <a:xfrm>
            <a:off x="4838200" y="2252282"/>
            <a:ext cx="1729626" cy="1350781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0474" y="3863643"/>
            <a:ext cx="1045414" cy="1045414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751" y="3905479"/>
            <a:ext cx="1063078" cy="1063078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4987" y="2256517"/>
            <a:ext cx="1006576" cy="1006576"/>
          </a:xfrm>
          <a:prstGeom prst="rect">
            <a:avLst/>
          </a:prstGeom>
        </p:spPr>
      </p:pic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9"/>
          <a:srcRect t="15892"/>
          <a:stretch>
            <a:fillRect/>
          </a:stretch>
        </p:blipFill>
        <p:spPr>
          <a:xfrm>
            <a:off x="375462" y="3905479"/>
            <a:ext cx="1618257" cy="1252897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7313616" y="3766756"/>
            <a:ext cx="1987279" cy="1201801"/>
            <a:chOff x="4064114" y="4522056"/>
            <a:chExt cx="1660042" cy="838316"/>
          </a:xfrm>
        </p:grpSpPr>
        <p:pic>
          <p:nvPicPr>
            <p:cNvPr id="50" name="Picture 49" descr="128x128.png"/>
            <p:cNvPicPr>
              <a:picLocks noChangeAspect="1"/>
            </p:cNvPicPr>
            <p:nvPr/>
          </p:nvPicPr>
          <p:blipFill>
            <a:blip r:embed="rId4"/>
            <a:srcRect t="35659"/>
            <a:stretch>
              <a:fillRect/>
            </a:stretch>
          </p:blipFill>
          <p:spPr>
            <a:xfrm>
              <a:off x="4064114" y="4592340"/>
              <a:ext cx="1193686" cy="768032"/>
            </a:xfrm>
            <a:prstGeom prst="rect">
              <a:avLst/>
            </a:prstGeom>
          </p:spPr>
        </p:pic>
        <p:sp>
          <p:nvSpPr>
            <p:cNvPr id="51" name="Chord 50"/>
            <p:cNvSpPr/>
            <p:nvPr/>
          </p:nvSpPr>
          <p:spPr>
            <a:xfrm rot="504347">
              <a:off x="4583237" y="4522056"/>
              <a:ext cx="1140919" cy="237588"/>
            </a:xfrm>
            <a:prstGeom prst="chord">
              <a:avLst>
                <a:gd name="adj1" fmla="val 2700000"/>
                <a:gd name="adj2" fmla="val 16159744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2" name="Picture 5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685" y="5556716"/>
            <a:ext cx="1073504" cy="1073504"/>
          </a:xfrm>
          <a:prstGeom prst="rect">
            <a:avLst/>
          </a:prstGeom>
        </p:spPr>
      </p:pic>
      <p:pic>
        <p:nvPicPr>
          <p:cNvPr id="53" name="Picture 52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0240" y="5552618"/>
            <a:ext cx="1030589" cy="103058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63798" y="3505369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cooked breakfast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salad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on toast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sandwich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crackers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lunch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599" y="2146299"/>
            <a:ext cx="1081839" cy="108183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869" y="2146299"/>
            <a:ext cx="1081839" cy="1081839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869" y="3836836"/>
            <a:ext cx="961758" cy="96175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7216" y="3841582"/>
            <a:ext cx="957012" cy="957012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0032" y="3841582"/>
            <a:ext cx="1192797" cy="1192797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2869" y="5463696"/>
            <a:ext cx="1331495" cy="1331495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480" y="3751709"/>
            <a:ext cx="1137318" cy="1137318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0032" y="2198556"/>
            <a:ext cx="981132" cy="981132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693" y="5515411"/>
            <a:ext cx="1018239" cy="1018239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2900" y="5576120"/>
            <a:ext cx="1054100" cy="1054100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9202" y="5497282"/>
            <a:ext cx="1276016" cy="127601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6" y="524967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beans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on toast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8598" y="274638"/>
            <a:ext cx="3286029" cy="1143000"/>
          </a:xfrm>
        </p:spPr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olded Corner 43">
            <a:hlinkClick r:id="rId2" action="ppaction://hlinksldjump"/>
          </p:cNvPr>
          <p:cNvSpPr/>
          <p:nvPr/>
        </p:nvSpPr>
        <p:spPr>
          <a:xfrm>
            <a:off x="696379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3" action="ppaction://hlinksldjump"/>
          </p:cNvPr>
          <p:cNvSpPr/>
          <p:nvPr/>
        </p:nvSpPr>
        <p:spPr>
          <a:xfrm>
            <a:off x="6963799" y="3505369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stew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roast dinner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Chinese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lasagna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pasta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meat &amp; 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4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5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623" y="5559374"/>
            <a:ext cx="1206518" cy="1206518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5559374"/>
            <a:ext cx="1201603" cy="1201603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5807" y="5486738"/>
            <a:ext cx="1220881" cy="1220881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4665" y="5539918"/>
            <a:ext cx="1090302" cy="1090302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800" y="3860535"/>
            <a:ext cx="919252" cy="919252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6669" y="2116593"/>
            <a:ext cx="1206518" cy="1206518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9623" y="2252282"/>
            <a:ext cx="1035416" cy="1035416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4665" y="3860535"/>
            <a:ext cx="1048522" cy="1048522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49623" y="3818864"/>
            <a:ext cx="1091241" cy="1091241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9" y="52142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5807" y="3801114"/>
            <a:ext cx="1107943" cy="1107943"/>
          </a:xfrm>
          <a:prstGeom prst="rect">
            <a:avLst/>
          </a:prstGeom>
        </p:spPr>
      </p:pic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44046" y="2116593"/>
            <a:ext cx="1065218" cy="1065218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22585" y="2381619"/>
            <a:ext cx="875289" cy="875289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2" name="Picture 51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olded Corner 74">
            <a:hlinkClick r:id="rId2" action="ppaction://hlinksldjump"/>
          </p:cNvPr>
          <p:cNvSpPr/>
          <p:nvPr/>
        </p:nvSpPr>
        <p:spPr>
          <a:xfrm>
            <a:off x="152402" y="5214288"/>
            <a:ext cx="1976523" cy="1415932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3" action="ppaction://hlinksldjump"/>
          </p:cNvPr>
          <p:cNvSpPr/>
          <p:nvPr/>
        </p:nvSpPr>
        <p:spPr>
          <a:xfrm>
            <a:off x="2415786" y="1855947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olded Corner 45">
            <a:hlinkClick r:id="rId4" action="ppaction://hlinksldjump"/>
          </p:cNvPr>
          <p:cNvSpPr/>
          <p:nvPr/>
        </p:nvSpPr>
        <p:spPr>
          <a:xfrm>
            <a:off x="4700411" y="1841500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85" y="349312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fine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stories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9170" y="349364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3796" y="3493649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not so good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know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406" y="350875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Hello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WML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I can’t find what I want to say?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About 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63799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bye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stomach ache_128x128.png"/>
          <p:cNvPicPr>
            <a:picLocks noChangeAspect="1"/>
          </p:cNvPicPr>
          <p:nvPr/>
        </p:nvPicPr>
        <p:blipFill>
          <a:blip r:embed="rId7"/>
          <a:srcRect b="39668"/>
          <a:stretch>
            <a:fillRect/>
          </a:stretch>
        </p:blipFill>
        <p:spPr>
          <a:xfrm>
            <a:off x="7152557" y="3862981"/>
            <a:ext cx="1552989" cy="936954"/>
          </a:xfrm>
          <a:prstGeom prst="rect">
            <a:avLst/>
          </a:prstGeom>
        </p:spPr>
      </p:pic>
      <p:pic>
        <p:nvPicPr>
          <p:cNvPr id="49" name="Picture 48" descr="visitor 1a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5132" y="3819826"/>
            <a:ext cx="980109" cy="980109"/>
          </a:xfrm>
          <a:prstGeom prst="rect">
            <a:avLst/>
          </a:prstGeom>
        </p:spPr>
      </p:pic>
      <p:pic>
        <p:nvPicPr>
          <p:cNvPr id="50" name="Picture 49" descr="comedy tv_128x128.png"/>
          <p:cNvPicPr>
            <a:picLocks noChangeAspect="1"/>
          </p:cNvPicPr>
          <p:nvPr/>
        </p:nvPicPr>
        <p:blipFill>
          <a:blip r:embed="rId9"/>
          <a:srcRect l="18848" t="30772" r="23730" b="32386"/>
          <a:stretch>
            <a:fillRect/>
          </a:stretch>
        </p:blipFill>
        <p:spPr>
          <a:xfrm>
            <a:off x="445103" y="5730764"/>
            <a:ext cx="1223219" cy="784821"/>
          </a:xfrm>
          <a:prstGeom prst="rect">
            <a:avLst/>
          </a:prstGeom>
        </p:spPr>
      </p:pic>
      <p:pic>
        <p:nvPicPr>
          <p:cNvPr id="53" name="Picture 52" descr="work book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8813" y="5598723"/>
            <a:ext cx="769442" cy="769441"/>
          </a:xfrm>
          <a:prstGeom prst="rect">
            <a:avLst/>
          </a:prstGeom>
        </p:spPr>
      </p:pic>
      <p:sp>
        <p:nvSpPr>
          <p:cNvPr id="54" name="Quad Arrow 53"/>
          <p:cNvSpPr/>
          <p:nvPr/>
        </p:nvSpPr>
        <p:spPr>
          <a:xfrm>
            <a:off x="3886200" y="1872992"/>
            <a:ext cx="533400" cy="569299"/>
          </a:xfrm>
          <a:prstGeom prst="quadArrow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Picture 56" descr="collar 1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0015" y="5536685"/>
            <a:ext cx="1081081" cy="1081081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5203638" y="3862981"/>
            <a:ext cx="825090" cy="825090"/>
          </a:xfrm>
          <a:prstGeom prst="rect">
            <a:avLst/>
          </a:prstGeom>
        </p:spPr>
      </p:pic>
      <p:sp>
        <p:nvSpPr>
          <p:cNvPr id="62" name="Oval 61"/>
          <p:cNvSpPr/>
          <p:nvPr/>
        </p:nvSpPr>
        <p:spPr>
          <a:xfrm>
            <a:off x="5130615" y="3893818"/>
            <a:ext cx="911225" cy="888258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3" name="Picture 62" descr="shoulder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1986" y="5567673"/>
            <a:ext cx="952500" cy="952500"/>
          </a:xfrm>
          <a:prstGeom prst="rect">
            <a:avLst/>
          </a:prstGeom>
        </p:spPr>
      </p:pic>
      <p:cxnSp>
        <p:nvCxnSpPr>
          <p:cNvPr id="64" name="Straight Arrow Connector 63"/>
          <p:cNvCxnSpPr/>
          <p:nvPr/>
        </p:nvCxnSpPr>
        <p:spPr>
          <a:xfrm rot="5400000">
            <a:off x="5257534" y="5814619"/>
            <a:ext cx="420257" cy="1588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>
            <a:off x="5684998" y="5800411"/>
            <a:ext cx="420257" cy="1588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9132" y="3819826"/>
            <a:ext cx="1089231" cy="1089231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1384" y="274638"/>
            <a:ext cx="3411237" cy="1143000"/>
          </a:xfrm>
        </p:spPr>
        <p:txBody>
          <a:bodyPr/>
          <a:lstStyle/>
          <a:p>
            <a:r>
              <a:rPr lang="en-US" dirty="0" smtClean="0"/>
              <a:t>chatting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681" y="2201247"/>
            <a:ext cx="1359408" cy="969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85" y="2103995"/>
            <a:ext cx="1469136" cy="10850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059" y="5487078"/>
            <a:ext cx="1395984" cy="104851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20" y="2333915"/>
            <a:ext cx="1127760" cy="83515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lamb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mince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bacon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beef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965" y="2102888"/>
            <a:ext cx="1065218" cy="1065218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764" y="5625594"/>
            <a:ext cx="993904" cy="993904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5413504"/>
            <a:ext cx="1301861" cy="1301861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9508" y="5466930"/>
            <a:ext cx="1175010" cy="1175010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1530" y="2172601"/>
            <a:ext cx="1084831" cy="1084831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674" y="3814379"/>
            <a:ext cx="1072785" cy="1072785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9610" y="2040255"/>
            <a:ext cx="1183219" cy="1183219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1530" y="5439915"/>
            <a:ext cx="1277877" cy="1277877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92869" y="3836836"/>
            <a:ext cx="961758" cy="961758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7216" y="3841582"/>
            <a:ext cx="957012" cy="957012"/>
          </a:xfrm>
          <a:prstGeom prst="rect">
            <a:avLst/>
          </a:prstGeom>
        </p:spPr>
      </p:pic>
      <p:pic>
        <p:nvPicPr>
          <p:cNvPr id="52" name="Picture 5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0032" y="3841582"/>
            <a:ext cx="1192797" cy="119279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sausages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7" name="Picture 5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meat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 and chips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sweets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 burger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candy floss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 burger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pizza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burger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chips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 nugget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468" y="2139910"/>
            <a:ext cx="1107943" cy="1107943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634" y="5625594"/>
            <a:ext cx="954475" cy="954475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6834" y="2186871"/>
            <a:ext cx="1070561" cy="1070561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7263" y="3871408"/>
            <a:ext cx="955601" cy="955601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9418" y="3746765"/>
            <a:ext cx="1080244" cy="1080244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6648" y="3746765"/>
            <a:ext cx="1163340" cy="1163340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108" y="3746765"/>
            <a:ext cx="1163340" cy="1163340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7442" y="2186871"/>
            <a:ext cx="1052546" cy="105254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rcRect t="22570"/>
          <a:stretch>
            <a:fillRect/>
          </a:stretch>
        </p:blipFill>
        <p:spPr>
          <a:xfrm>
            <a:off x="261881" y="5626118"/>
            <a:ext cx="1772709" cy="1372599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5103" y="5609678"/>
            <a:ext cx="970391" cy="970391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6834" y="5496838"/>
            <a:ext cx="1276460" cy="127646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 dog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broccoli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sweeetcorn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cabbage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carrot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onion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cucumber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potato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tomato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vegetables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231" y="2227317"/>
            <a:ext cx="1040101" cy="1040101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48" y="5581808"/>
            <a:ext cx="1049040" cy="1049040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448" y="3810569"/>
            <a:ext cx="1099536" cy="1099536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6231" y="3910734"/>
            <a:ext cx="876657" cy="876657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509540">
            <a:off x="5176415" y="3593706"/>
            <a:ext cx="1255923" cy="1474273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5086" y="2139587"/>
            <a:ext cx="1040101" cy="1040101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6231" y="5650898"/>
            <a:ext cx="945030" cy="945030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5708" y="5510741"/>
            <a:ext cx="1119479" cy="111947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9" y="52507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lettuce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3785" y="2209799"/>
            <a:ext cx="1057565" cy="1057565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33507" y="3904431"/>
            <a:ext cx="970024" cy="970024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33508" y="5625594"/>
            <a:ext cx="1004626" cy="1004626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9" name="Picture 48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grapefruit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mango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strawberry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orange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lemon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apple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banana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685" y="2195035"/>
            <a:ext cx="989139" cy="98913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rcRect t="23282"/>
          <a:stretch>
            <a:fillRect/>
          </a:stretch>
        </p:blipFill>
        <p:spPr>
          <a:xfrm>
            <a:off x="7266464" y="2195035"/>
            <a:ext cx="1384816" cy="1062397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301" y="5598935"/>
            <a:ext cx="943713" cy="943713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749" y="5585260"/>
            <a:ext cx="956224" cy="956224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5795" y="3762339"/>
            <a:ext cx="1104114" cy="1104114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7164" y="5627705"/>
            <a:ext cx="935672" cy="935672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6638" y="3762339"/>
            <a:ext cx="1147766" cy="1147766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7303" y="2195035"/>
            <a:ext cx="1042606" cy="104260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1610" y="3770391"/>
            <a:ext cx="1199331" cy="1199331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9075" y="5601206"/>
            <a:ext cx="1032391" cy="1032391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rcRect t="8108"/>
          <a:stretch>
            <a:fillRect/>
          </a:stretch>
        </p:blipFill>
        <p:spPr>
          <a:xfrm>
            <a:off x="473589" y="3762339"/>
            <a:ext cx="1350042" cy="124057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6963799" y="526677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plum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olded Corner 47">
            <a:hlinkClick r:id="rId2" action="ppaction://hlinksldjump"/>
          </p:cNvPr>
          <p:cNvSpPr/>
          <p:nvPr/>
        </p:nvSpPr>
        <p:spPr>
          <a:xfrm>
            <a:off x="2415786" y="5214288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olded Corner 48">
            <a:hlinkClick r:id="rId3" action="ppaction://hlinksldjump"/>
          </p:cNvPr>
          <p:cNvSpPr/>
          <p:nvPr/>
        </p:nvSpPr>
        <p:spPr>
          <a:xfrm>
            <a:off x="4700414" y="51881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olded Corner 49">
            <a:hlinkClick r:id="rId4" action="ppaction://hlinksldjump"/>
          </p:cNvPr>
          <p:cNvSpPr/>
          <p:nvPr/>
        </p:nvSpPr>
        <p:spPr>
          <a:xfrm>
            <a:off x="6963799" y="51881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Folded Corner 51">
            <a:hlinkClick r:id="rId5" action="ppaction://hlinksldjump"/>
          </p:cNvPr>
          <p:cNvSpPr/>
          <p:nvPr/>
        </p:nvSpPr>
        <p:spPr>
          <a:xfrm>
            <a:off x="152406" y="5225484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6" action="ppaction://hlinksldjump"/>
          </p:cNvPr>
          <p:cNvSpPr/>
          <p:nvPr/>
        </p:nvSpPr>
        <p:spPr>
          <a:xfrm>
            <a:off x="152406" y="3505369"/>
            <a:ext cx="1976523" cy="1415932"/>
          </a:xfrm>
          <a:prstGeom prst="foldedCorner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 describe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juice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00412" y="519579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fizzy 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milkshake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797" y="519579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alcohol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337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432170" y="357138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milk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00414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coffee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7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8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4834" y="2207113"/>
            <a:ext cx="994468" cy="994468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050" y="5577697"/>
            <a:ext cx="951848" cy="951848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3919" y="2185220"/>
            <a:ext cx="994468" cy="99446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81508" y="2262440"/>
            <a:ext cx="994468" cy="994468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1508" y="3900906"/>
            <a:ext cx="1008675" cy="1008675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84834" y="5647472"/>
            <a:ext cx="994468" cy="994468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66427" y="3904431"/>
            <a:ext cx="1122328" cy="1122328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71608" y="3847258"/>
            <a:ext cx="944162" cy="944162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249" y="5595378"/>
            <a:ext cx="994468" cy="994468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17"/>
          <a:srcRect t="21724" r="47585"/>
          <a:stretch>
            <a:fillRect/>
          </a:stretch>
        </p:blipFill>
        <p:spPr>
          <a:xfrm>
            <a:off x="5258692" y="5488592"/>
            <a:ext cx="795760" cy="1188377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17989" y="5595378"/>
            <a:ext cx="838194" cy="838194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07072" y="5519178"/>
            <a:ext cx="953489" cy="95348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978006" y="35528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 chocolate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4" name="Picture 53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9718" y="3847258"/>
            <a:ext cx="1153142" cy="1153142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608168" y="1878529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medium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00412" y="5243833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straw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31105" y="3570641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sugar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98368" y="1896354"/>
            <a:ext cx="1976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large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7559" y="3494173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special cup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63797" y="1840976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small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50944" y="5282066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cold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2403" y="5243833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965" y="5618039"/>
            <a:ext cx="943997" cy="943997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965" y="3739918"/>
            <a:ext cx="1225540" cy="1225540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275" y="3739918"/>
            <a:ext cx="1208979" cy="1208979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139" y="2135672"/>
            <a:ext cx="1285187" cy="1285187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0357" y="2135672"/>
            <a:ext cx="1362352" cy="1362352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9842" y="2058507"/>
            <a:ext cx="1362352" cy="1362352"/>
          </a:xfrm>
          <a:prstGeom prst="rect">
            <a:avLst/>
          </a:prstGeom>
        </p:spPr>
      </p:pic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1201" y="5548891"/>
            <a:ext cx="1093049" cy="1093049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275" y="5482121"/>
            <a:ext cx="1159295" cy="115929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2350944" y="3498024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Drinks describe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017" y="3740040"/>
            <a:ext cx="1274064" cy="12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blackcurrant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cranberry juice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pineapple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894502" y="3505369"/>
            <a:ext cx="211385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grapefruit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apple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orange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tomato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948" y="2178468"/>
            <a:ext cx="1062857" cy="1062857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376" y="2196150"/>
            <a:ext cx="1110448" cy="1110448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193" y="2144787"/>
            <a:ext cx="1146141" cy="1146141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179" y="2218830"/>
            <a:ext cx="983538" cy="98353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3759" y="5545551"/>
            <a:ext cx="1084669" cy="1084669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6795" y="3841300"/>
            <a:ext cx="1068805" cy="1068805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0179" y="3796936"/>
            <a:ext cx="1146141" cy="1146141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9013" y="5545551"/>
            <a:ext cx="1054925" cy="1054925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3909" y="3824388"/>
            <a:ext cx="1084669" cy="1084669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67553" y="3808276"/>
            <a:ext cx="1099601" cy="1099601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banana milkshake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000000"/>
                </a:solidFill>
                <a:latin typeface="Comic Sans MS"/>
                <a:cs typeface="Comic Sans MS"/>
              </a:rPr>
              <a:t>strawberry milkshake</a:t>
            </a:r>
            <a:endParaRPr lang="en-US" sz="13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milkshake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3" name="Picture 22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957" y="2112681"/>
            <a:ext cx="1067007" cy="1067007"/>
          </a:xfrm>
          <a:prstGeom prst="rect">
            <a:avLst/>
          </a:prstGeom>
        </p:spPr>
      </p:pic>
      <p:pic>
        <p:nvPicPr>
          <p:cNvPr id="24" name="Picture 2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61" y="3801407"/>
            <a:ext cx="1049267" cy="1049267"/>
          </a:xfrm>
          <a:prstGeom prst="rect">
            <a:avLst/>
          </a:prstGeom>
        </p:spPr>
      </p:pic>
      <p:pic>
        <p:nvPicPr>
          <p:cNvPr id="25" name="Picture 2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428" y="2039227"/>
            <a:ext cx="1151601" cy="1151601"/>
          </a:xfrm>
          <a:prstGeom prst="rect">
            <a:avLst/>
          </a:prstGeom>
        </p:spPr>
      </p:pic>
      <p:pic>
        <p:nvPicPr>
          <p:cNvPr id="26" name="Picture 2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9521" y="2224013"/>
            <a:ext cx="912710" cy="91271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52406" y="3494173"/>
            <a:ext cx="197652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Comic Sans MS"/>
                <a:cs typeface="Comic Sans MS"/>
              </a:rPr>
              <a:t>chocolate milkshake</a:t>
            </a:r>
            <a:endParaRPr lang="en-US" sz="15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0" name="Picture 29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orangeade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lemonade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fizzy 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2168213"/>
            <a:ext cx="1089219" cy="108921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17" y="2162973"/>
            <a:ext cx="1094459" cy="1094459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4"/>
          <a:srcRect r="47585"/>
          <a:stretch>
            <a:fillRect/>
          </a:stretch>
        </p:blipFill>
        <p:spPr>
          <a:xfrm>
            <a:off x="3069382" y="1901307"/>
            <a:ext cx="698992" cy="133357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6" name="Picture 25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0" t="16671" r="15090" b="28421"/>
          <a:stretch/>
        </p:blipFill>
        <p:spPr>
          <a:xfrm>
            <a:off x="357809" y="3717235"/>
            <a:ext cx="1540565" cy="97403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white wine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alcohol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52406" y="349417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red wine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460" y="2216760"/>
            <a:ext cx="989889" cy="98988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543" y="2140560"/>
            <a:ext cx="1126049" cy="112604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99" y="3751526"/>
            <a:ext cx="1124111" cy="1124111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075" y="2185120"/>
            <a:ext cx="1021529" cy="1021529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197" y="2175223"/>
            <a:ext cx="1570230" cy="1031426"/>
          </a:xfrm>
          <a:prstGeom prst="ellipse">
            <a:avLst/>
          </a:prstGeom>
        </p:spPr>
      </p:pic>
      <p:sp>
        <p:nvSpPr>
          <p:cNvPr id="33" name="Manual Operation 32"/>
          <p:cNvSpPr/>
          <p:nvPr/>
        </p:nvSpPr>
        <p:spPr>
          <a:xfrm>
            <a:off x="7522051" y="2250180"/>
            <a:ext cx="844861" cy="490235"/>
          </a:xfrm>
          <a:prstGeom prst="flowChartManualOperation">
            <a:avLst/>
          </a:prstGeom>
          <a:solidFill>
            <a:srgbClr val="FFFFFF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olded Corner 75">
            <a:hlinkClick r:id="rId2" action="ppaction://hlinksldjump"/>
          </p:cNvPr>
          <p:cNvSpPr/>
          <p:nvPr/>
        </p:nvSpPr>
        <p:spPr>
          <a:xfrm>
            <a:off x="152408" y="5226008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olded Corner 74">
            <a:hlinkClick r:id="rId3" action="ppaction://hlinksldjump"/>
          </p:cNvPr>
          <p:cNvSpPr/>
          <p:nvPr/>
        </p:nvSpPr>
        <p:spPr>
          <a:xfrm>
            <a:off x="2432170" y="5226008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olded Corner 73">
            <a:hlinkClick r:id="rId4" action="ppaction://hlinksldjump"/>
          </p:cNvPr>
          <p:cNvSpPr/>
          <p:nvPr/>
        </p:nvSpPr>
        <p:spPr>
          <a:xfrm>
            <a:off x="152406" y="3505369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5" action="ppaction://hlinksldjump"/>
          </p:cNvPr>
          <p:cNvSpPr/>
          <p:nvPr/>
        </p:nvSpPr>
        <p:spPr>
          <a:xfrm>
            <a:off x="4707136" y="5226008"/>
            <a:ext cx="1976523" cy="1415932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About my family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like  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school/work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TV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live 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birthday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name is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707139" y="5225484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Tell me about you.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1578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like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96822" y="27548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76146" y="2799449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00063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748900" y="4419826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150556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748900" y="6112510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8"/>
          <a:srcRect r="45584" b="35538"/>
          <a:stretch>
            <a:fillRect/>
          </a:stretch>
        </p:blipFill>
        <p:spPr>
          <a:xfrm>
            <a:off x="2971799" y="2057249"/>
            <a:ext cx="745209" cy="858469"/>
          </a:xfrm>
          <a:prstGeom prst="rect">
            <a:avLst/>
          </a:prstGeom>
        </p:spPr>
      </p:pic>
      <p:pic>
        <p:nvPicPr>
          <p:cNvPr id="62" name="Picture 61" descr="outsid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063" y="3739705"/>
            <a:ext cx="1056996" cy="1056996"/>
          </a:xfrm>
          <a:prstGeom prst="rect">
            <a:avLst/>
          </a:prstGeom>
        </p:spPr>
      </p:pic>
      <p:pic>
        <p:nvPicPr>
          <p:cNvPr id="63" name="Picture 62" descr="outside_128x128.png"/>
          <p:cNvPicPr>
            <a:picLocks noChangeAspect="1"/>
          </p:cNvPicPr>
          <p:nvPr/>
        </p:nvPicPr>
        <p:blipFill>
          <a:blip r:embed="rId9"/>
          <a:srcRect l="61914" t="38325"/>
          <a:stretch>
            <a:fillRect/>
          </a:stretch>
        </p:blipFill>
        <p:spPr>
          <a:xfrm>
            <a:off x="1428588" y="3904431"/>
            <a:ext cx="491037" cy="795165"/>
          </a:xfrm>
          <a:prstGeom prst="rect">
            <a:avLst/>
          </a:prstGeom>
        </p:spPr>
      </p:pic>
      <p:pic>
        <p:nvPicPr>
          <p:cNvPr id="64" name="Picture 63" descr="outside_128x128.png"/>
          <p:cNvPicPr>
            <a:picLocks noChangeAspect="1"/>
          </p:cNvPicPr>
          <p:nvPr/>
        </p:nvPicPr>
        <p:blipFill>
          <a:blip r:embed="rId9"/>
          <a:srcRect r="31944"/>
          <a:stretch>
            <a:fillRect/>
          </a:stretch>
        </p:blipFill>
        <p:spPr>
          <a:xfrm>
            <a:off x="5234268" y="2057249"/>
            <a:ext cx="752503" cy="1105718"/>
          </a:xfrm>
          <a:prstGeom prst="rect">
            <a:avLst/>
          </a:prstGeom>
        </p:spPr>
      </p:pic>
      <p:pic>
        <p:nvPicPr>
          <p:cNvPr id="65" name="Picture 64" descr="group work_128x128.png"/>
          <p:cNvPicPr>
            <a:picLocks noChangeAspect="1"/>
          </p:cNvPicPr>
          <p:nvPr/>
        </p:nvPicPr>
        <p:blipFill>
          <a:blip r:embed="rId10"/>
          <a:srcRect r="49805"/>
          <a:stretch>
            <a:fillRect/>
          </a:stretch>
        </p:blipFill>
        <p:spPr>
          <a:xfrm>
            <a:off x="5375967" y="3711150"/>
            <a:ext cx="450822" cy="898134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6963799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Picture 65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8" name="Picture 67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7858" y="274638"/>
            <a:ext cx="4073275" cy="1143000"/>
          </a:xfrm>
        </p:spPr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0" y="5344639"/>
            <a:ext cx="1652016" cy="12435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020" y="5460521"/>
            <a:ext cx="993648" cy="9875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09" y="5549154"/>
            <a:ext cx="1865376" cy="9326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096" y="2730152"/>
            <a:ext cx="1280160" cy="7680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858" y="3735351"/>
            <a:ext cx="1871472" cy="755904"/>
          </a:xfrm>
          <a:prstGeom prst="rect">
            <a:avLst/>
          </a:prstGeom>
        </p:spPr>
      </p:pic>
      <p:pic>
        <p:nvPicPr>
          <p:cNvPr id="78" name="Picture 77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37001" y="2049062"/>
            <a:ext cx="1075139" cy="107513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906" y="4324680"/>
            <a:ext cx="1280160" cy="768096"/>
          </a:xfrm>
          <a:prstGeom prst="rect">
            <a:avLst/>
          </a:prstGeom>
        </p:spPr>
      </p:pic>
      <p:pic>
        <p:nvPicPr>
          <p:cNvPr id="67" name="Picture 66" descr="change tv channel , to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57490" y="3784336"/>
            <a:ext cx="1054244" cy="105424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lded Corner 47">
            <a:hlinkClick r:id="rId2" action="ppaction://hlinkfile"/>
          </p:cNvPr>
          <p:cNvSpPr/>
          <p:nvPr/>
        </p:nvSpPr>
        <p:spPr>
          <a:xfrm>
            <a:off x="6963799" y="35043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3" action="ppaction://hlinksldjump"/>
          </p:cNvPr>
          <p:cNvSpPr/>
          <p:nvPr/>
        </p:nvSpPr>
        <p:spPr>
          <a:xfrm>
            <a:off x="4700415" y="3507160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olded Corner 42">
            <a:hlinkClick r:id="rId4" action="ppaction://hlinkfile"/>
          </p:cNvPr>
          <p:cNvSpPr/>
          <p:nvPr/>
        </p:nvSpPr>
        <p:spPr>
          <a:xfrm>
            <a:off x="2432170" y="3493125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custard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sweets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3799" y="52666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chocolate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0411" y="52535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biscuits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3796" y="350716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yoghurt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15786" y="350716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ice cream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00415" y="352515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raison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snack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1350" y="2229366"/>
            <a:ext cx="895473" cy="895473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7591" y="5667318"/>
            <a:ext cx="897935" cy="897935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4956" y="2345752"/>
            <a:ext cx="914747" cy="914747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1671" y="2318208"/>
            <a:ext cx="779072" cy="779072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9395" y="3947946"/>
            <a:ext cx="812800" cy="812800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8033" y="5653694"/>
            <a:ext cx="976526" cy="97652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0002" y="2229366"/>
            <a:ext cx="989704" cy="989704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0002" y="3877332"/>
            <a:ext cx="883414" cy="883414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075" y="3855498"/>
            <a:ext cx="925995" cy="925995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432170" y="522369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crisps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5954" y="5625594"/>
            <a:ext cx="897321" cy="897321"/>
          </a:xfrm>
          <a:prstGeom prst="rect">
            <a:avLst/>
          </a:prstGeom>
        </p:spPr>
      </p:pic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8644" y="5232400"/>
            <a:ext cx="1625600" cy="1625600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2053" y="3855498"/>
            <a:ext cx="976526" cy="976526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52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Snacks&amp;pud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glasses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chocolate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raison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toffee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flavors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254" y="2189460"/>
            <a:ext cx="1019466" cy="1019466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746" y="3814759"/>
            <a:ext cx="1036458" cy="103645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326" y="5540638"/>
            <a:ext cx="1087430" cy="1087430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282" y="2278639"/>
            <a:ext cx="1002474" cy="1002474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83779">
            <a:off x="2434362" y="2166143"/>
            <a:ext cx="1087430" cy="1087430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15988">
            <a:off x="3055510" y="2187195"/>
            <a:ext cx="1246417" cy="1246417"/>
          </a:xfrm>
          <a:prstGeom prst="rect">
            <a:avLst/>
          </a:prstGeom>
        </p:spPr>
      </p:pic>
      <p:sp>
        <p:nvSpPr>
          <p:cNvPr id="36" name="Folded Corner 35">
            <a:hlinkClick r:id="rId9" action="ppaction://hlinksldjump"/>
          </p:cNvPr>
          <p:cNvSpPr/>
          <p:nvPr/>
        </p:nvSpPr>
        <p:spPr>
          <a:xfrm>
            <a:off x="4700415" y="352515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0415" y="352515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2053" y="3874691"/>
            <a:ext cx="976526" cy="976526"/>
          </a:xfrm>
          <a:prstGeom prst="rect">
            <a:avLst/>
          </a:prstGeom>
        </p:spPr>
      </p:pic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9300" y="2189460"/>
            <a:ext cx="604540" cy="60454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flavors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15789" y="3495101"/>
            <a:ext cx="1976523" cy="1454264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bricks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jigsaw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thank you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47014" y="3505369"/>
            <a:ext cx="1976523" cy="1415932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747013" y="351656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please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747010" y="1840977"/>
            <a:ext cx="1929924" cy="1427320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415786" y="1840977"/>
            <a:ext cx="1946308" cy="1416456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980177" y="1840976"/>
            <a:ext cx="1960142" cy="1416457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010399" y="5136391"/>
            <a:ext cx="1929924" cy="1520365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747010" y="5154869"/>
            <a:ext cx="1929924" cy="1501887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47010" y="1840976"/>
            <a:ext cx="1929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like 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25937" y="1855947"/>
            <a:ext cx="1929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It’s grose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80177" y="1896411"/>
            <a:ext cx="1929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I’ve had enough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95732" y="5206547"/>
            <a:ext cx="1929924" cy="3437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eat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62385" y="3525753"/>
            <a:ext cx="19299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with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34199" y="5136390"/>
            <a:ext cx="1929924" cy="339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649" y="2234842"/>
            <a:ext cx="1033454" cy="1033454"/>
          </a:xfrm>
          <a:prstGeom prst="rect">
            <a:avLst/>
          </a:prstGeom>
        </p:spPr>
      </p:pic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9475" y="2145727"/>
            <a:ext cx="1150361" cy="1150361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601" y="3803364"/>
            <a:ext cx="952912" cy="952912"/>
          </a:xfrm>
          <a:prstGeom prst="rect">
            <a:avLst/>
          </a:prstGeom>
        </p:spPr>
      </p:pic>
      <p:pic>
        <p:nvPicPr>
          <p:cNvPr id="52" name="Picture 51" descr="128x128.png"/>
          <p:cNvPicPr>
            <a:picLocks noChangeAspect="1"/>
          </p:cNvPicPr>
          <p:nvPr/>
        </p:nvPicPr>
        <p:blipFill>
          <a:blip r:embed="rId8"/>
          <a:srcRect r="25781"/>
          <a:stretch>
            <a:fillRect/>
          </a:stretch>
        </p:blipFill>
        <p:spPr>
          <a:xfrm>
            <a:off x="5199475" y="5291108"/>
            <a:ext cx="1060449" cy="1428815"/>
          </a:xfrm>
          <a:prstGeom prst="rect">
            <a:avLst/>
          </a:prstGeom>
          <a:ln>
            <a:noFill/>
          </a:ln>
        </p:spPr>
      </p:pic>
      <p:pic>
        <p:nvPicPr>
          <p:cNvPr id="53" name="Picture 5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199" y="5326892"/>
            <a:ext cx="1484344" cy="1484344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8719" y="2210905"/>
            <a:ext cx="1046171" cy="1046171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6028750" y="5475692"/>
            <a:ext cx="260330" cy="442141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52397" y="5154869"/>
            <a:ext cx="1976527" cy="1486547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2425937" y="5167068"/>
            <a:ext cx="1976518" cy="1501529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52401" y="5235632"/>
            <a:ext cx="1976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425937" y="5167069"/>
            <a:ext cx="1976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cold</a:t>
            </a:r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	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52406" y="3482432"/>
            <a:ext cx="1976526" cy="147382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6" y="3546920"/>
            <a:ext cx="19765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grea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5066" y="3905478"/>
            <a:ext cx="850797" cy="850797"/>
          </a:xfrm>
          <a:prstGeom prst="rect">
            <a:avLst/>
          </a:prstGeom>
        </p:spPr>
      </p:pic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12145" y="3738047"/>
            <a:ext cx="1128174" cy="1128174"/>
          </a:xfrm>
          <a:prstGeom prst="rect">
            <a:avLst/>
          </a:prstGeom>
        </p:spPr>
      </p:pic>
      <p:pic>
        <p:nvPicPr>
          <p:cNvPr id="73" name="Picture 72" descr="prayer_128x128.png"/>
          <p:cNvPicPr>
            <a:picLocks noChangeAspect="1"/>
          </p:cNvPicPr>
          <p:nvPr/>
        </p:nvPicPr>
        <p:blipFill>
          <a:blip r:embed="rId13"/>
          <a:srcRect t="20313" r="49536"/>
          <a:stretch>
            <a:fillRect/>
          </a:stretch>
        </p:blipFill>
        <p:spPr>
          <a:xfrm rot="2694774">
            <a:off x="5352974" y="3780099"/>
            <a:ext cx="720431" cy="1137633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 flipV="1">
            <a:off x="5738612" y="4218776"/>
            <a:ext cx="660810" cy="506637"/>
          </a:xfrm>
          <a:prstGeom prst="line">
            <a:avLst/>
          </a:prstGeom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9103" y="5577029"/>
            <a:ext cx="1020502" cy="1020503"/>
          </a:xfrm>
          <a:prstGeom prst="rect">
            <a:avLst/>
          </a:prstGeom>
        </p:spPr>
      </p:pic>
      <p:pic>
        <p:nvPicPr>
          <p:cNvPr id="63" name="Picture 62" descr="256x256.png"/>
          <p:cNvPicPr>
            <a:picLocks noChangeAspect="1"/>
          </p:cNvPicPr>
          <p:nvPr/>
        </p:nvPicPr>
        <p:blipFill>
          <a:blip r:embed="rId15"/>
          <a:srcRect l="55555" b="64218"/>
          <a:stretch>
            <a:fillRect/>
          </a:stretch>
        </p:blipFill>
        <p:spPr>
          <a:xfrm>
            <a:off x="2959206" y="5487892"/>
            <a:ext cx="1198569" cy="964946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34277" y="3929735"/>
            <a:ext cx="1019630" cy="1019630"/>
          </a:xfrm>
          <a:prstGeom prst="rect">
            <a:avLst/>
          </a:prstGeom>
        </p:spPr>
      </p:pic>
      <p:pic>
        <p:nvPicPr>
          <p:cNvPr id="62" name="Picture 61" descr="spotty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2495" y="4048869"/>
            <a:ext cx="725934" cy="725934"/>
          </a:xfrm>
          <a:prstGeom prst="rect">
            <a:avLst/>
          </a:prstGeom>
          <a:ln>
            <a:noFill/>
          </a:ln>
        </p:spPr>
      </p:pic>
      <p:sp>
        <p:nvSpPr>
          <p:cNvPr id="67" name="Oval 66"/>
          <p:cNvSpPr/>
          <p:nvPr/>
        </p:nvSpPr>
        <p:spPr>
          <a:xfrm>
            <a:off x="826753" y="4019525"/>
            <a:ext cx="838200" cy="761769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8" name="Picture 67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9" name="Picture 68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chat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bowl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 greater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chopping board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knife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spoon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dish cloth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742" y="3768942"/>
            <a:ext cx="1095804" cy="1095804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189" y="3836915"/>
            <a:ext cx="1036153" cy="1036153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2876" y="3805575"/>
            <a:ext cx="1195462" cy="1195462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41" y="5592098"/>
            <a:ext cx="1004102" cy="1004102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6044" y="2149701"/>
            <a:ext cx="1138241" cy="1138241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6896" y="2203114"/>
            <a:ext cx="976574" cy="976574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3238" y="2149701"/>
            <a:ext cx="1050699" cy="1050699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7742" y="5401503"/>
            <a:ext cx="1456497" cy="1456497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1379" y="5469543"/>
            <a:ext cx="1202906" cy="120290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000" y="3695134"/>
            <a:ext cx="1245974" cy="1245974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things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colours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underwear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skirt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socks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 J’s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swimming costume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T-shirt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jumper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jeans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shoes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7" name="Folded Corner 26">
            <a:hlinkClick r:id="rId4" action="ppaction://hlinksldjump"/>
          </p:cNvPr>
          <p:cNvSpPr/>
          <p:nvPr/>
        </p:nvSpPr>
        <p:spPr>
          <a:xfrm>
            <a:off x="152410" y="3505369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52406" y="351604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shape &amp; colour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05" y="3874869"/>
            <a:ext cx="1060882" cy="1060882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898" y="3948842"/>
            <a:ext cx="825021" cy="825021"/>
          </a:xfrm>
          <a:prstGeom prst="rect">
            <a:avLst/>
          </a:prstGeom>
        </p:spPr>
      </p:pic>
      <p:pic>
        <p:nvPicPr>
          <p:cNvPr id="31" name="Picture 30" descr="jeans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1566" y="2252282"/>
            <a:ext cx="980033" cy="980033"/>
          </a:xfrm>
          <a:prstGeom prst="rect">
            <a:avLst/>
          </a:prstGeom>
        </p:spPr>
      </p:pic>
      <p:pic>
        <p:nvPicPr>
          <p:cNvPr id="32" name="Picture 31" descr="jump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151" y="2182691"/>
            <a:ext cx="1049622" cy="1049623"/>
          </a:xfrm>
          <a:prstGeom prst="rect">
            <a:avLst/>
          </a:prstGeom>
        </p:spPr>
      </p:pic>
      <p:pic>
        <p:nvPicPr>
          <p:cNvPr id="33" name="Picture 32" descr="knicker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405" y="5563305"/>
            <a:ext cx="948005" cy="948005"/>
          </a:xfrm>
          <a:prstGeom prst="rect">
            <a:avLst/>
          </a:prstGeom>
        </p:spPr>
      </p:pic>
      <p:pic>
        <p:nvPicPr>
          <p:cNvPr id="34" name="Picture 33" descr="nigh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7005" y="3949121"/>
            <a:ext cx="825489" cy="825489"/>
          </a:xfrm>
          <a:prstGeom prst="rect">
            <a:avLst/>
          </a:prstGeom>
        </p:spPr>
      </p:pic>
      <p:pic>
        <p:nvPicPr>
          <p:cNvPr id="35" name="Picture 34" descr="swimming trunk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5689" y="3904631"/>
            <a:ext cx="844336" cy="844336"/>
          </a:xfrm>
          <a:prstGeom prst="rect">
            <a:avLst/>
          </a:prstGeom>
        </p:spPr>
      </p:pic>
      <p:pic>
        <p:nvPicPr>
          <p:cNvPr id="36" name="Picture 35" descr="swimming costum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9208" y="3843923"/>
            <a:ext cx="967959" cy="967959"/>
          </a:xfrm>
          <a:prstGeom prst="rect">
            <a:avLst/>
          </a:prstGeom>
        </p:spPr>
      </p:pic>
      <p:pic>
        <p:nvPicPr>
          <p:cNvPr id="37" name="Picture 36" descr="t-shir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39613" y="2144945"/>
            <a:ext cx="1044112" cy="1044112"/>
          </a:xfrm>
          <a:prstGeom prst="rect">
            <a:avLst/>
          </a:prstGeom>
        </p:spPr>
      </p:pic>
      <p:pic>
        <p:nvPicPr>
          <p:cNvPr id="38" name="Picture 37" descr="delivery person 2a_128x128.png"/>
          <p:cNvPicPr>
            <a:picLocks noChangeAspect="1"/>
          </p:cNvPicPr>
          <p:nvPr/>
        </p:nvPicPr>
        <p:blipFill>
          <a:blip r:embed="rId14"/>
          <a:srcRect l="12891" t="28613" r="41211"/>
          <a:stretch>
            <a:fillRect/>
          </a:stretch>
        </p:blipFill>
        <p:spPr>
          <a:xfrm>
            <a:off x="5587417" y="3933043"/>
            <a:ext cx="596308" cy="927450"/>
          </a:xfrm>
          <a:prstGeom prst="rect">
            <a:avLst/>
          </a:prstGeom>
        </p:spPr>
      </p:pic>
      <p:pic>
        <p:nvPicPr>
          <p:cNvPr id="41" name="Picture 40" descr="shoe - ladies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7417" y="5644490"/>
            <a:ext cx="725602" cy="725602"/>
          </a:xfrm>
          <a:prstGeom prst="rect">
            <a:avLst/>
          </a:prstGeom>
        </p:spPr>
      </p:pic>
      <p:pic>
        <p:nvPicPr>
          <p:cNvPr id="42" name="Picture 41" descr="shoe - mans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78082" y="5626118"/>
            <a:ext cx="842122" cy="842122"/>
          </a:xfrm>
          <a:prstGeom prst="rect">
            <a:avLst/>
          </a:prstGeom>
        </p:spPr>
      </p:pic>
      <p:pic>
        <p:nvPicPr>
          <p:cNvPr id="43" name="Picture 42" descr="raincoat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71833" y="5563305"/>
            <a:ext cx="1049766" cy="1049766"/>
          </a:xfrm>
          <a:prstGeom prst="rect">
            <a:avLst/>
          </a:prstGeom>
        </p:spPr>
      </p:pic>
      <p:pic>
        <p:nvPicPr>
          <p:cNvPr id="44" name="Picture 43" descr="boxer shorts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8808" y="5707611"/>
            <a:ext cx="995111" cy="995112"/>
          </a:xfrm>
          <a:prstGeom prst="rect">
            <a:avLst/>
          </a:prstGeom>
        </p:spPr>
      </p:pic>
      <p:pic>
        <p:nvPicPr>
          <p:cNvPr id="45" name="Picture 44" descr="skirt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47305" y="3916152"/>
            <a:ext cx="978149" cy="978149"/>
          </a:xfrm>
          <a:prstGeom prst="rect">
            <a:avLst/>
          </a:prstGeom>
        </p:spPr>
      </p:pic>
      <p:pic>
        <p:nvPicPr>
          <p:cNvPr id="46" name="Picture 45" descr="socks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08921" y="5563305"/>
            <a:ext cx="1053535" cy="1053535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TV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toilet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couch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cupboard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lamp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table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furniture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lamp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435" y="3905479"/>
            <a:ext cx="966440" cy="966440"/>
          </a:xfrm>
          <a:prstGeom prst="rect">
            <a:avLst/>
          </a:prstGeom>
        </p:spPr>
      </p:pic>
      <p:pic>
        <p:nvPicPr>
          <p:cNvPr id="28" name="Picture 27" descr="chair dinin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902" y="2236667"/>
            <a:ext cx="1030205" cy="1030205"/>
          </a:xfrm>
          <a:prstGeom prst="rect">
            <a:avLst/>
          </a:prstGeom>
        </p:spPr>
      </p:pic>
      <p:pic>
        <p:nvPicPr>
          <p:cNvPr id="29" name="Picture 28" descr="chair wing back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017" y="5661661"/>
            <a:ext cx="1761242" cy="783114"/>
          </a:xfrm>
          <a:prstGeom prst="rect">
            <a:avLst/>
          </a:prstGeom>
        </p:spPr>
      </p:pic>
      <p:pic>
        <p:nvPicPr>
          <p:cNvPr id="30" name="Picture 29" descr="drawer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9461" y="5513569"/>
            <a:ext cx="910646" cy="910646"/>
          </a:xfrm>
          <a:prstGeom prst="rect">
            <a:avLst/>
          </a:prstGeom>
        </p:spPr>
      </p:pic>
      <p:pic>
        <p:nvPicPr>
          <p:cNvPr id="31" name="Picture 30" descr="sink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356" y="5513569"/>
            <a:ext cx="1093969" cy="1093969"/>
          </a:xfrm>
          <a:prstGeom prst="rect">
            <a:avLst/>
          </a:prstGeom>
        </p:spPr>
      </p:pic>
      <p:pic>
        <p:nvPicPr>
          <p:cNvPr id="32" name="Picture 31" descr="switch on television , to_128x128.png"/>
          <p:cNvPicPr>
            <a:picLocks noChangeAspect="1"/>
          </p:cNvPicPr>
          <p:nvPr/>
        </p:nvPicPr>
        <p:blipFill>
          <a:blip r:embed="rId9"/>
          <a:srcRect r="1563" b="41917"/>
          <a:stretch>
            <a:fillRect/>
          </a:stretch>
        </p:blipFill>
        <p:spPr>
          <a:xfrm>
            <a:off x="425183" y="5513569"/>
            <a:ext cx="1578185" cy="931206"/>
          </a:xfrm>
          <a:prstGeom prst="rect">
            <a:avLst/>
          </a:prstGeom>
        </p:spPr>
      </p:pic>
      <p:pic>
        <p:nvPicPr>
          <p:cNvPr id="33" name="Picture 32" descr="cupboar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7753" y="3941362"/>
            <a:ext cx="956476" cy="956476"/>
          </a:xfrm>
          <a:prstGeom prst="rect">
            <a:avLst/>
          </a:prstGeom>
        </p:spPr>
      </p:pic>
      <p:pic>
        <p:nvPicPr>
          <p:cNvPr id="34" name="Picture 33" descr="toile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3612" y="3796344"/>
            <a:ext cx="1112713" cy="1112713"/>
          </a:xfrm>
          <a:prstGeom prst="rect">
            <a:avLst/>
          </a:prstGeom>
        </p:spPr>
      </p:pic>
      <p:pic>
        <p:nvPicPr>
          <p:cNvPr id="35" name="Picture 34" descr="furnitur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90460" y="2151505"/>
            <a:ext cx="1105403" cy="1105403"/>
          </a:xfrm>
          <a:prstGeom prst="rect">
            <a:avLst/>
          </a:prstGeom>
        </p:spPr>
      </p:pic>
      <p:pic>
        <p:nvPicPr>
          <p:cNvPr id="36" name="Picture 35" descr="table 2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2435" y="2236667"/>
            <a:ext cx="1020241" cy="1020241"/>
          </a:xfrm>
          <a:prstGeom prst="rect">
            <a:avLst/>
          </a:prstGeom>
        </p:spPr>
      </p:pic>
      <p:pic>
        <p:nvPicPr>
          <p:cNvPr id="37" name="Picture 36" descr="single bed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3685651"/>
            <a:ext cx="1275302" cy="1275302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wheelchair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lift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hearing aid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glasses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medication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Comm. 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Comm. aid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disability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116" name="Picture 115" descr="charger electric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911" y="5510695"/>
            <a:ext cx="1151745" cy="115174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appointment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ECU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disabled sig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5934" y="2267062"/>
            <a:ext cx="914424" cy="914424"/>
          </a:xfrm>
          <a:prstGeom prst="rect">
            <a:avLst/>
          </a:prstGeom>
        </p:spPr>
      </p:pic>
      <p:pic>
        <p:nvPicPr>
          <p:cNvPr id="42" name="Picture 41" descr="blind 2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194" y="2359068"/>
            <a:ext cx="806045" cy="806045"/>
          </a:xfrm>
          <a:prstGeom prst="rect">
            <a:avLst/>
          </a:prstGeom>
        </p:spPr>
      </p:pic>
      <p:pic>
        <p:nvPicPr>
          <p:cNvPr id="43" name="Picture 42" descr="hearing aid 1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0254" y="2300816"/>
            <a:ext cx="784903" cy="784903"/>
          </a:xfrm>
          <a:prstGeom prst="rect">
            <a:avLst/>
          </a:prstGeom>
        </p:spPr>
      </p:pic>
      <p:pic>
        <p:nvPicPr>
          <p:cNvPr id="44" name="Picture 43" descr="hearing aid 1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1763" y="3888372"/>
            <a:ext cx="971551" cy="971551"/>
          </a:xfrm>
          <a:prstGeom prst="rect">
            <a:avLst/>
          </a:prstGeom>
        </p:spPr>
      </p:pic>
      <p:pic>
        <p:nvPicPr>
          <p:cNvPr id="45" name="Picture 44" descr="communication aid techspeak 32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1197" y="1739957"/>
            <a:ext cx="1914864" cy="1914864"/>
          </a:xfrm>
          <a:prstGeom prst="rect">
            <a:avLst/>
          </a:prstGeom>
        </p:spPr>
      </p:pic>
      <p:pic>
        <p:nvPicPr>
          <p:cNvPr id="46" name="Picture 45" descr="communication book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0413" y="2091054"/>
            <a:ext cx="1401647" cy="1401647"/>
          </a:xfrm>
          <a:prstGeom prst="rect">
            <a:avLst/>
          </a:prstGeom>
        </p:spPr>
      </p:pic>
      <p:pic>
        <p:nvPicPr>
          <p:cNvPr id="59" name="Picture 58" descr="wheelchair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864" y="3794633"/>
            <a:ext cx="1116380" cy="1116381"/>
          </a:xfrm>
          <a:prstGeom prst="rect">
            <a:avLst/>
          </a:prstGeom>
        </p:spPr>
      </p:pic>
      <p:pic>
        <p:nvPicPr>
          <p:cNvPr id="71" name="Picture 70" descr="glasse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2537" y="3701175"/>
            <a:ext cx="1336548" cy="1336548"/>
          </a:xfrm>
          <a:prstGeom prst="rect">
            <a:avLst/>
          </a:prstGeom>
        </p:spPr>
      </p:pic>
      <p:pic>
        <p:nvPicPr>
          <p:cNvPr id="72" name="Picture 71" descr="medicin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5911" y="3888372"/>
            <a:ext cx="979872" cy="979872"/>
          </a:xfrm>
          <a:prstGeom prst="rect">
            <a:avLst/>
          </a:prstGeom>
        </p:spPr>
      </p:pic>
      <p:pic>
        <p:nvPicPr>
          <p:cNvPr id="73" name="Picture 72" descr="remote contro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3646" y="5600552"/>
            <a:ext cx="1029668" cy="1029668"/>
          </a:xfrm>
          <a:prstGeom prst="rect">
            <a:avLst/>
          </a:prstGeom>
        </p:spPr>
      </p:pic>
      <p:pic>
        <p:nvPicPr>
          <p:cNvPr id="74" name="Picture 73" descr="dat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1801" y="5510695"/>
            <a:ext cx="944341" cy="944341"/>
          </a:xfrm>
          <a:prstGeom prst="rect">
            <a:avLst/>
          </a:prstGeom>
        </p:spPr>
      </p:pic>
      <p:pic>
        <p:nvPicPr>
          <p:cNvPr id="75" name="Picture 74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1825" y="5549184"/>
            <a:ext cx="1081036" cy="1081036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8" name="Picture 77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9" name="Picture 78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that help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razor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hairdryer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deodorant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sanitary items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shampoo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make 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toothbrush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toothpaste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soap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toilet roll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brush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6" name="Picture 75" descr="hair conditione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004" y="3768937"/>
            <a:ext cx="1107595" cy="1107595"/>
          </a:xfrm>
          <a:prstGeom prst="rect">
            <a:avLst/>
          </a:prstGeom>
        </p:spPr>
      </p:pic>
      <p:pic>
        <p:nvPicPr>
          <p:cNvPr id="77" name="Picture 76" descr="hairbru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095" y="5290264"/>
            <a:ext cx="1567736" cy="1567736"/>
          </a:xfrm>
          <a:prstGeom prst="rect">
            <a:avLst/>
          </a:prstGeom>
        </p:spPr>
      </p:pic>
      <p:pic>
        <p:nvPicPr>
          <p:cNvPr id="78" name="Picture 77" descr="hairdry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745" y="5625594"/>
            <a:ext cx="1176005" cy="1176006"/>
          </a:xfrm>
          <a:prstGeom prst="rect">
            <a:avLst/>
          </a:prstGeom>
        </p:spPr>
      </p:pic>
      <p:pic>
        <p:nvPicPr>
          <p:cNvPr id="80" name="Picture 79" descr="toilet roll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004" y="5534345"/>
            <a:ext cx="1107595" cy="1107595"/>
          </a:xfrm>
          <a:prstGeom prst="rect">
            <a:avLst/>
          </a:prstGeom>
        </p:spPr>
      </p:pic>
      <p:pic>
        <p:nvPicPr>
          <p:cNvPr id="81" name="Picture 80" descr="toothbrus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193120">
            <a:off x="5076861" y="1929455"/>
            <a:ext cx="1426442" cy="1426442"/>
          </a:xfrm>
          <a:prstGeom prst="rect">
            <a:avLst/>
          </a:prstGeom>
        </p:spPr>
      </p:pic>
      <p:pic>
        <p:nvPicPr>
          <p:cNvPr id="82" name="Picture 81" descr="toothpast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3947" y="2234865"/>
            <a:ext cx="994291" cy="994291"/>
          </a:xfrm>
          <a:prstGeom prst="rect">
            <a:avLst/>
          </a:prstGeom>
        </p:spPr>
      </p:pic>
      <p:pic>
        <p:nvPicPr>
          <p:cNvPr id="83" name="Picture 82" descr="deodoran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7723" y="3801284"/>
            <a:ext cx="1078275" cy="1078275"/>
          </a:xfrm>
          <a:prstGeom prst="rect">
            <a:avLst/>
          </a:prstGeom>
        </p:spPr>
      </p:pic>
      <p:pic>
        <p:nvPicPr>
          <p:cNvPr id="84" name="Picture 83" descr="razo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2505" y="3873765"/>
            <a:ext cx="918245" cy="918245"/>
          </a:xfrm>
          <a:prstGeom prst="rect">
            <a:avLst/>
          </a:prstGeom>
        </p:spPr>
      </p:pic>
      <p:pic>
        <p:nvPicPr>
          <p:cNvPr id="85" name="Picture 84" descr="razor electric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183" y="3873765"/>
            <a:ext cx="1005794" cy="1005794"/>
          </a:xfrm>
          <a:prstGeom prst="rect">
            <a:avLst/>
          </a:prstGeom>
        </p:spPr>
      </p:pic>
      <p:pic>
        <p:nvPicPr>
          <p:cNvPr id="86" name="Picture 85" descr="soap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2890" y="2132675"/>
            <a:ext cx="1193108" cy="1193108"/>
          </a:xfrm>
          <a:prstGeom prst="rect">
            <a:avLst/>
          </a:prstGeom>
        </p:spPr>
      </p:pic>
      <p:pic>
        <p:nvPicPr>
          <p:cNvPr id="87" name="Picture 86" descr="make up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7927" y="3733984"/>
            <a:ext cx="1257548" cy="1257549"/>
          </a:xfrm>
          <a:prstGeom prst="rect">
            <a:avLst/>
          </a:prstGeom>
        </p:spPr>
      </p:pic>
      <p:pic>
        <p:nvPicPr>
          <p:cNvPr id="88" name="Picture 87" descr="tampo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51608" y="5563231"/>
            <a:ext cx="998183" cy="998184"/>
          </a:xfrm>
          <a:prstGeom prst="rect">
            <a:avLst/>
          </a:prstGeom>
        </p:spPr>
      </p:pic>
      <p:pic>
        <p:nvPicPr>
          <p:cNvPr id="89" name="Picture 88" descr="nappy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7230" y="5534345"/>
            <a:ext cx="918245" cy="918245"/>
          </a:xfrm>
          <a:prstGeom prst="rect">
            <a:avLst/>
          </a:prstGeom>
        </p:spPr>
      </p:pic>
      <p:pic>
        <p:nvPicPr>
          <p:cNvPr id="90" name="Picture 89" descr="sanitary towel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65604" y="5597441"/>
            <a:ext cx="875489" cy="875489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purse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cheque 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wallet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money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7" name="Picture 26" descr="mone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019" y="2149955"/>
            <a:ext cx="1164177" cy="1164177"/>
          </a:xfrm>
          <a:prstGeom prst="rect">
            <a:avLst/>
          </a:prstGeom>
        </p:spPr>
      </p:pic>
      <p:pic>
        <p:nvPicPr>
          <p:cNvPr id="28" name="Picture 27" descr="cheque book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887" y="2113782"/>
            <a:ext cx="1143126" cy="1143126"/>
          </a:xfrm>
          <a:prstGeom prst="rect">
            <a:avLst/>
          </a:prstGeom>
        </p:spPr>
      </p:pic>
      <p:pic>
        <p:nvPicPr>
          <p:cNvPr id="29" name="Picture 28" descr="wallet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3734" y="2149955"/>
            <a:ext cx="1132600" cy="1132600"/>
          </a:xfrm>
          <a:prstGeom prst="rect">
            <a:avLst/>
          </a:prstGeom>
        </p:spPr>
      </p:pic>
      <p:pic>
        <p:nvPicPr>
          <p:cNvPr id="30" name="Picture 29" descr="purs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908" y="3742774"/>
            <a:ext cx="1166283" cy="1166283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bus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taxi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airplane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transport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lorry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63796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ambulance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hot air balloo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134" y="2182939"/>
            <a:ext cx="942246" cy="942246"/>
          </a:xfrm>
          <a:prstGeom prst="rect">
            <a:avLst/>
          </a:prstGeom>
        </p:spPr>
      </p:pic>
      <p:pic>
        <p:nvPicPr>
          <p:cNvPr id="29" name="Picture 28" descr="trai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811" y="2398124"/>
            <a:ext cx="870363" cy="870363"/>
          </a:xfrm>
          <a:prstGeom prst="rect">
            <a:avLst/>
          </a:prstGeom>
        </p:spPr>
      </p:pic>
      <p:pic>
        <p:nvPicPr>
          <p:cNvPr id="30" name="Picture 29" descr="car 2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0543" y="1868693"/>
            <a:ext cx="1225891" cy="1225891"/>
          </a:xfrm>
          <a:prstGeom prst="rect">
            <a:avLst/>
          </a:prstGeom>
        </p:spPr>
      </p:pic>
      <p:pic>
        <p:nvPicPr>
          <p:cNvPr id="31" name="Picture 30" descr="bicycl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9290" y="3537024"/>
            <a:ext cx="1542564" cy="1542563"/>
          </a:xfrm>
          <a:prstGeom prst="rect">
            <a:avLst/>
          </a:prstGeom>
        </p:spPr>
      </p:pic>
      <p:pic>
        <p:nvPicPr>
          <p:cNvPr id="32" name="Picture 31" descr="lorry_128x128.png"/>
          <p:cNvPicPr>
            <a:picLocks noChangeAspect="1"/>
          </p:cNvPicPr>
          <p:nvPr/>
        </p:nvPicPr>
        <p:blipFill rotWithShape="1">
          <a:blip r:embed="rId8"/>
          <a:srcRect l="6035" t="29442" r="5035" b="28591"/>
          <a:stretch/>
        </p:blipFill>
        <p:spPr>
          <a:xfrm>
            <a:off x="4820478" y="5665304"/>
            <a:ext cx="1769166" cy="834888"/>
          </a:xfrm>
          <a:prstGeom prst="rect">
            <a:avLst/>
          </a:prstGeom>
        </p:spPr>
      </p:pic>
      <p:pic>
        <p:nvPicPr>
          <p:cNvPr id="33" name="Picture 32" descr="car 2_128x128.png"/>
          <p:cNvPicPr>
            <a:picLocks noChangeAspect="1"/>
          </p:cNvPicPr>
          <p:nvPr/>
        </p:nvPicPr>
        <p:blipFill rotWithShape="1">
          <a:blip r:embed="rId6"/>
          <a:srcRect l="5301" t="31290" r="5291" b="26985"/>
          <a:stretch/>
        </p:blipFill>
        <p:spPr>
          <a:xfrm>
            <a:off x="2554357" y="3965713"/>
            <a:ext cx="1639956" cy="765313"/>
          </a:xfrm>
          <a:prstGeom prst="rect">
            <a:avLst/>
          </a:prstGeom>
        </p:spPr>
      </p:pic>
      <p:pic>
        <p:nvPicPr>
          <p:cNvPr id="34" name="Picture 33" descr="trai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919" y="5267065"/>
            <a:ext cx="1614446" cy="1614446"/>
          </a:xfrm>
          <a:prstGeom prst="rect">
            <a:avLst/>
          </a:prstGeom>
        </p:spPr>
      </p:pic>
      <p:pic>
        <p:nvPicPr>
          <p:cNvPr id="35" name="Picture 34" descr="taxi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203" y="5372083"/>
            <a:ext cx="1264423" cy="1264424"/>
          </a:xfrm>
          <a:prstGeom prst="rect">
            <a:avLst/>
          </a:prstGeom>
        </p:spPr>
      </p:pic>
      <p:pic>
        <p:nvPicPr>
          <p:cNvPr id="36" name="Picture 35" descr="bus single decker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203" y="3587755"/>
            <a:ext cx="1322350" cy="1322350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9290" y="2005864"/>
            <a:ext cx="1531160" cy="1531160"/>
          </a:xfrm>
          <a:prstGeom prst="rect">
            <a:avLst/>
          </a:prstGeom>
        </p:spPr>
      </p:pic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9728" y="1964735"/>
            <a:ext cx="1458889" cy="1458889"/>
          </a:xfrm>
          <a:prstGeom prst="rect">
            <a:avLst/>
          </a:prstGeom>
        </p:spPr>
      </p:pic>
      <p:pic>
        <p:nvPicPr>
          <p:cNvPr id="41" name="Picture 40" descr="boa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8684" y="3803619"/>
            <a:ext cx="1105438" cy="1105438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7705" y="183945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like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51734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7" name="Picture 26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5322" y="274638"/>
            <a:ext cx="3345629" cy="1143000"/>
          </a:xfrm>
        </p:spPr>
        <p:txBody>
          <a:bodyPr/>
          <a:lstStyle/>
          <a:p>
            <a:r>
              <a:rPr lang="en-US" dirty="0" smtClean="0"/>
              <a:t>I like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753" y="2034952"/>
            <a:ext cx="1688592" cy="124358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file"/>
          </p:cNvPr>
          <p:cNvSpPr/>
          <p:nvPr/>
        </p:nvSpPr>
        <p:spPr>
          <a:xfrm>
            <a:off x="146737" y="5207001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2" action="ppaction://hlinkfile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3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2" action="ppaction://hlinkfile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2" action="ppaction://hlinkfile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2" action="ppaction://hlinkfile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4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5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2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G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ardening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Weather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2" action="ppaction://hlinkfile"/>
          </p:cNvPr>
          <p:cNvSpPr/>
          <p:nvPr/>
        </p:nvSpPr>
        <p:spPr>
          <a:xfrm>
            <a:off x="4697109" y="35236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olded Corner 83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69" y="2157095"/>
            <a:ext cx="1432560" cy="944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8" b="11958"/>
          <a:stretch/>
        </p:blipFill>
        <p:spPr>
          <a:xfrm>
            <a:off x="4885706" y="2179874"/>
            <a:ext cx="1495216" cy="1030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" t="3938" r="7939" b="5170"/>
          <a:stretch/>
        </p:blipFill>
        <p:spPr>
          <a:xfrm>
            <a:off x="7136296" y="2206487"/>
            <a:ext cx="1560443" cy="96409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stormy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freezing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cloudy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foggy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55712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icy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5" y="521385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sun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19094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weather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8" name="Picture 67" descr="rai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216" y="2167439"/>
            <a:ext cx="1012249" cy="1012249"/>
          </a:xfrm>
          <a:prstGeom prst="rect">
            <a:avLst/>
          </a:prstGeom>
        </p:spPr>
      </p:pic>
      <p:pic>
        <p:nvPicPr>
          <p:cNvPr id="69" name="Picture 68" descr="su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062" y="2167439"/>
            <a:ext cx="1123128" cy="1123128"/>
          </a:xfrm>
          <a:prstGeom prst="rect">
            <a:avLst/>
          </a:prstGeom>
        </p:spPr>
      </p:pic>
      <p:pic>
        <p:nvPicPr>
          <p:cNvPr id="71" name="Picture 70" descr="snow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162" y="5528994"/>
            <a:ext cx="1124711" cy="1124711"/>
          </a:xfrm>
          <a:prstGeom prst="rect">
            <a:avLst/>
          </a:prstGeom>
        </p:spPr>
      </p:pic>
      <p:pic>
        <p:nvPicPr>
          <p:cNvPr id="72" name="Picture 71" descr="cloud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0797" y="3731207"/>
            <a:ext cx="1296895" cy="1296895"/>
          </a:xfrm>
          <a:prstGeom prst="rect">
            <a:avLst/>
          </a:prstGeom>
        </p:spPr>
      </p:pic>
      <p:pic>
        <p:nvPicPr>
          <p:cNvPr id="73" name="Picture 72" descr="thunder storm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5768" y="3760127"/>
            <a:ext cx="1074846" cy="1074846"/>
          </a:xfrm>
          <a:prstGeom prst="rect">
            <a:avLst/>
          </a:prstGeom>
        </p:spPr>
      </p:pic>
      <p:pic>
        <p:nvPicPr>
          <p:cNvPr id="74" name="Picture 73" descr="leave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5662" y="5613967"/>
            <a:ext cx="533400" cy="533400"/>
          </a:xfrm>
          <a:prstGeom prst="rect">
            <a:avLst/>
          </a:prstGeom>
        </p:spPr>
      </p:pic>
      <p:pic>
        <p:nvPicPr>
          <p:cNvPr id="75" name="Picture 74" descr="tre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3940" y="5609849"/>
            <a:ext cx="890588" cy="890588"/>
          </a:xfrm>
          <a:prstGeom prst="rect">
            <a:avLst/>
          </a:prstGeom>
          <a:noFill/>
        </p:spPr>
      </p:pic>
      <p:cxnSp>
        <p:nvCxnSpPr>
          <p:cNvPr id="76" name="Straight Connector 75"/>
          <p:cNvCxnSpPr/>
          <p:nvPr/>
        </p:nvCxnSpPr>
        <p:spPr>
          <a:xfrm flipV="1">
            <a:off x="5402262" y="6064241"/>
            <a:ext cx="655730" cy="2355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76" descr="256x256.png"/>
          <p:cNvPicPr>
            <a:picLocks noChangeAspect="1"/>
          </p:cNvPicPr>
          <p:nvPr/>
        </p:nvPicPr>
        <p:blipFill>
          <a:blip r:embed="rId11"/>
          <a:srcRect l="55555" b="64218"/>
          <a:stretch>
            <a:fillRect/>
          </a:stretch>
        </p:blipFill>
        <p:spPr>
          <a:xfrm>
            <a:off x="370485" y="3760127"/>
            <a:ext cx="1091358" cy="878632"/>
          </a:xfrm>
          <a:prstGeom prst="rect">
            <a:avLst/>
          </a:prstGeom>
        </p:spPr>
      </p:pic>
      <p:pic>
        <p:nvPicPr>
          <p:cNvPr id="95" name="Picture 94" descr="su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100" y="2259978"/>
            <a:ext cx="985426" cy="985426"/>
          </a:xfrm>
          <a:prstGeom prst="rect">
            <a:avLst/>
          </a:prstGeom>
        </p:spPr>
      </p:pic>
      <p:pic>
        <p:nvPicPr>
          <p:cNvPr id="96" name="Picture 95" descr="rai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259" y="2305497"/>
            <a:ext cx="893745" cy="893745"/>
          </a:xfrm>
          <a:prstGeom prst="rect">
            <a:avLst/>
          </a:prstGeom>
        </p:spPr>
      </p:pic>
      <p:pic>
        <p:nvPicPr>
          <p:cNvPr id="97" name="Picture 96" descr="snow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5284" y="5635725"/>
            <a:ext cx="927656" cy="927656"/>
          </a:xfrm>
          <a:prstGeom prst="rect">
            <a:avLst/>
          </a:prstGeom>
        </p:spPr>
      </p:pic>
      <p:pic>
        <p:nvPicPr>
          <p:cNvPr id="98" name="Picture 97" descr="slippery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10" y="3904689"/>
            <a:ext cx="1007069" cy="1007069"/>
          </a:xfrm>
          <a:prstGeom prst="rect">
            <a:avLst/>
          </a:prstGeom>
        </p:spPr>
      </p:pic>
      <p:pic>
        <p:nvPicPr>
          <p:cNvPr id="99" name="Picture 98" descr="256x256.png"/>
          <p:cNvPicPr>
            <a:picLocks noChangeAspect="1"/>
          </p:cNvPicPr>
          <p:nvPr/>
        </p:nvPicPr>
        <p:blipFill>
          <a:blip r:embed="rId11"/>
          <a:srcRect l="55555" b="64218"/>
          <a:stretch>
            <a:fillRect/>
          </a:stretch>
        </p:blipFill>
        <p:spPr>
          <a:xfrm>
            <a:off x="3449888" y="5572781"/>
            <a:ext cx="911796" cy="734070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5633963" y="5828715"/>
            <a:ext cx="503330" cy="2355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55" y="3922279"/>
            <a:ext cx="1054608" cy="92049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file"/>
          </p:cNvPr>
          <p:cNvSpPr/>
          <p:nvPr/>
        </p:nvSpPr>
        <p:spPr>
          <a:xfrm>
            <a:off x="155708" y="5235243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4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2" action="ppaction://hlinkfile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5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6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7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8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2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91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4183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Wild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care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Farm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5" action="ppaction://hlinksldjump"/>
          </p:cNvPr>
          <p:cNvSpPr/>
          <p:nvPr/>
        </p:nvSpPr>
        <p:spPr>
          <a:xfrm>
            <a:off x="4679175" y="35064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679175" y="3506417"/>
            <a:ext cx="19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Insects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9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10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7478" y="3541833"/>
            <a:ext cx="209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Water animals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spid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6450" y="3789087"/>
            <a:ext cx="1130630" cy="1130630"/>
          </a:xfrm>
          <a:prstGeom prst="rect">
            <a:avLst/>
          </a:prstGeom>
        </p:spPr>
      </p:pic>
      <p:pic>
        <p:nvPicPr>
          <p:cNvPr id="48" name="Picture 47" descr="caterpillar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6045" y="3566836"/>
            <a:ext cx="1039245" cy="1039245"/>
          </a:xfrm>
          <a:prstGeom prst="rect">
            <a:avLst/>
          </a:prstGeom>
        </p:spPr>
      </p:pic>
      <p:pic>
        <p:nvPicPr>
          <p:cNvPr id="49" name="Picture 48" descr="snai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58402" y="4078023"/>
            <a:ext cx="1028008" cy="1028008"/>
          </a:xfrm>
          <a:prstGeom prst="rect">
            <a:avLst/>
          </a:prstGeom>
        </p:spPr>
      </p:pic>
      <p:pic>
        <p:nvPicPr>
          <p:cNvPr id="50" name="Picture 49" descr="dolphin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4048" y="3782065"/>
            <a:ext cx="967486" cy="967486"/>
          </a:xfrm>
          <a:prstGeom prst="rect">
            <a:avLst/>
          </a:prstGeom>
        </p:spPr>
      </p:pic>
      <p:pic>
        <p:nvPicPr>
          <p:cNvPr id="51" name="Picture 50" descr="crab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478" y="3810791"/>
            <a:ext cx="1208124" cy="1208124"/>
          </a:xfrm>
          <a:prstGeom prst="rect">
            <a:avLst/>
          </a:prstGeom>
        </p:spPr>
      </p:pic>
      <p:pic>
        <p:nvPicPr>
          <p:cNvPr id="59" name="Picture 58" descr="goldfish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3476637" y="2024343"/>
            <a:ext cx="948870" cy="948870"/>
          </a:xfrm>
          <a:prstGeom prst="rect">
            <a:avLst/>
          </a:prstGeom>
        </p:spPr>
      </p:pic>
      <p:pic>
        <p:nvPicPr>
          <p:cNvPr id="64" name="Picture 63" descr="dog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9094" y="2110861"/>
            <a:ext cx="1265635" cy="1265635"/>
          </a:xfrm>
          <a:prstGeom prst="rect">
            <a:avLst/>
          </a:prstGeom>
        </p:spPr>
      </p:pic>
      <p:pic>
        <p:nvPicPr>
          <p:cNvPr id="69" name="Picture 68" descr="ra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01740" y="2659791"/>
            <a:ext cx="661056" cy="661056"/>
          </a:xfrm>
          <a:prstGeom prst="rect">
            <a:avLst/>
          </a:prstGeom>
        </p:spPr>
      </p:pic>
      <p:pic>
        <p:nvPicPr>
          <p:cNvPr id="70" name="Picture 69" descr="cow shed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58402" y="2110861"/>
            <a:ext cx="1107253" cy="1107253"/>
          </a:xfrm>
          <a:prstGeom prst="rect">
            <a:avLst/>
          </a:prstGeom>
        </p:spPr>
      </p:pic>
      <p:pic>
        <p:nvPicPr>
          <p:cNvPr id="72" name="Picture 71" descr="chicken house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79175" y="2149655"/>
            <a:ext cx="1107253" cy="1107253"/>
          </a:xfrm>
          <a:prstGeom prst="rect">
            <a:avLst/>
          </a:prstGeom>
        </p:spPr>
      </p:pic>
      <p:pic>
        <p:nvPicPr>
          <p:cNvPr id="79" name="Picture 78" descr="zebra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23198" y="2024343"/>
            <a:ext cx="1254957" cy="1254957"/>
          </a:xfrm>
          <a:prstGeom prst="rect">
            <a:avLst/>
          </a:prstGeom>
        </p:spPr>
      </p:pic>
      <p:pic>
        <p:nvPicPr>
          <p:cNvPr id="80" name="Picture 79" descr="giraffe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29778" y="2110861"/>
            <a:ext cx="1039245" cy="1039245"/>
          </a:xfrm>
          <a:prstGeom prst="rect">
            <a:avLst/>
          </a:prstGeom>
        </p:spPr>
      </p:pic>
      <p:pic>
        <p:nvPicPr>
          <p:cNvPr id="81" name="Picture 80" descr="lion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49070" y="2514293"/>
            <a:ext cx="898421" cy="898421"/>
          </a:xfrm>
          <a:prstGeom prst="rect">
            <a:avLst/>
          </a:prstGeom>
        </p:spPr>
      </p:pic>
      <p:pic>
        <p:nvPicPr>
          <p:cNvPr id="82" name="Picture 81" descr="comb animal , to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57237" y="3810791"/>
            <a:ext cx="1054121" cy="1054121"/>
          </a:xfrm>
          <a:prstGeom prst="rect">
            <a:avLst/>
          </a:prstGeom>
        </p:spPr>
      </p:pic>
      <p:pic>
        <p:nvPicPr>
          <p:cNvPr id="92" name="Picture 91" descr="feed dog , to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flipH="1">
            <a:off x="7808952" y="3764754"/>
            <a:ext cx="1131368" cy="1131368"/>
          </a:xfrm>
          <a:prstGeom prst="rect">
            <a:avLst/>
          </a:prstGeom>
        </p:spPr>
      </p:pic>
      <p:pic>
        <p:nvPicPr>
          <p:cNvPr id="93" name="Picture 92" descr="bird_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52857" y="3751928"/>
            <a:ext cx="815720" cy="815720"/>
          </a:xfrm>
          <a:prstGeom prst="rect">
            <a:avLst/>
          </a:prstGeom>
        </p:spPr>
      </p:pic>
      <p:pic>
        <p:nvPicPr>
          <p:cNvPr id="94" name="Picture 93" descr="parrot_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476637" y="3850105"/>
            <a:ext cx="723775" cy="723775"/>
          </a:xfrm>
          <a:prstGeom prst="rect">
            <a:avLst/>
          </a:prstGeom>
        </p:spPr>
      </p:pic>
      <p:pic>
        <p:nvPicPr>
          <p:cNvPr id="95" name="Picture 94" descr="swan_128x128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983587" y="4139698"/>
            <a:ext cx="823584" cy="823584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guinea pig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rabbit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horse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hamster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dog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dog_128x128.png"/>
          <p:cNvPicPr>
            <a:picLocks noChangeAspect="1"/>
          </p:cNvPicPr>
          <p:nvPr/>
        </p:nvPicPr>
        <p:blipFill>
          <a:blip r:embed="rId4"/>
          <a:srcRect t="10831"/>
          <a:stretch>
            <a:fillRect/>
          </a:stretch>
        </p:blipFill>
        <p:spPr>
          <a:xfrm>
            <a:off x="4991705" y="5523534"/>
            <a:ext cx="1382107" cy="1232406"/>
          </a:xfrm>
          <a:prstGeom prst="rect">
            <a:avLst/>
          </a:prstGeom>
        </p:spPr>
      </p:pic>
      <p:pic>
        <p:nvPicPr>
          <p:cNvPr id="45" name="Picture 44" descr="goldfi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414877" y="1897934"/>
            <a:ext cx="1017372" cy="1017372"/>
          </a:xfrm>
          <a:prstGeom prst="rect">
            <a:avLst/>
          </a:prstGeom>
        </p:spPr>
      </p:pic>
      <p:pic>
        <p:nvPicPr>
          <p:cNvPr id="46" name="Picture 45" descr="hamst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021" y="2197931"/>
            <a:ext cx="1132392" cy="1132392"/>
          </a:xfrm>
          <a:prstGeom prst="rect">
            <a:avLst/>
          </a:prstGeom>
        </p:spPr>
      </p:pic>
      <p:pic>
        <p:nvPicPr>
          <p:cNvPr id="59" name="Picture 58" descr="guinea pig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060" y="3811147"/>
            <a:ext cx="1155633" cy="1155633"/>
          </a:xfrm>
          <a:prstGeom prst="rect">
            <a:avLst/>
          </a:prstGeom>
        </p:spPr>
      </p:pic>
      <p:pic>
        <p:nvPicPr>
          <p:cNvPr id="62" name="Picture 61" descr="cat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7878" y="2124734"/>
            <a:ext cx="1148451" cy="1148451"/>
          </a:xfrm>
          <a:prstGeom prst="rect">
            <a:avLst/>
          </a:prstGeom>
        </p:spPr>
      </p:pic>
      <p:pic>
        <p:nvPicPr>
          <p:cNvPr id="71" name="Picture 70" descr="ra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1820" y="5386268"/>
            <a:ext cx="1406114" cy="1406114"/>
          </a:xfrm>
          <a:prstGeom prst="rect">
            <a:avLst/>
          </a:prstGeom>
        </p:spPr>
      </p:pic>
      <p:pic>
        <p:nvPicPr>
          <p:cNvPr id="72" name="Picture 71" descr="mous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605" y="3848779"/>
            <a:ext cx="1133873" cy="1133873"/>
          </a:xfrm>
          <a:prstGeom prst="rect">
            <a:avLst/>
          </a:prstGeom>
        </p:spPr>
      </p:pic>
      <p:pic>
        <p:nvPicPr>
          <p:cNvPr id="73" name="Picture 72" descr="hors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3802" y="3689333"/>
            <a:ext cx="1435744" cy="1435744"/>
          </a:xfrm>
          <a:prstGeom prst="rect">
            <a:avLst/>
          </a:prstGeom>
        </p:spPr>
      </p:pic>
      <p:pic>
        <p:nvPicPr>
          <p:cNvPr id="74" name="Picture 73" descr="rabbi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79838" y="3777127"/>
            <a:ext cx="1228205" cy="1228205"/>
          </a:xfrm>
          <a:prstGeom prst="rect">
            <a:avLst/>
          </a:prstGeom>
        </p:spPr>
      </p:pic>
      <p:pic>
        <p:nvPicPr>
          <p:cNvPr id="75" name="Picture 74" descr="dog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807" y="2068034"/>
            <a:ext cx="1254691" cy="1254691"/>
          </a:xfrm>
          <a:prstGeom prst="rect">
            <a:avLst/>
          </a:prstGeom>
        </p:spPr>
      </p:pic>
      <p:pic>
        <p:nvPicPr>
          <p:cNvPr id="76" name="Picture 75" descr="ra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1847" y="2621543"/>
            <a:ext cx="708780" cy="708780"/>
          </a:xfrm>
          <a:prstGeom prst="rect">
            <a:avLst/>
          </a:prstGeom>
        </p:spPr>
      </p:pic>
      <p:pic>
        <p:nvPicPr>
          <p:cNvPr id="77" name="Picture 76" descr="goldfi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34225" y="5479866"/>
            <a:ext cx="1312516" cy="1312516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6963799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963796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415789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horse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700411" y="349312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sheep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farm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horse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150" y="3629845"/>
            <a:ext cx="1390335" cy="1390335"/>
          </a:xfrm>
          <a:prstGeom prst="rect">
            <a:avLst/>
          </a:prstGeom>
        </p:spPr>
      </p:pic>
      <p:pic>
        <p:nvPicPr>
          <p:cNvPr id="28" name="Picture 27" descr="cow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608" y="3629845"/>
            <a:ext cx="1440782" cy="1440782"/>
          </a:xfrm>
          <a:prstGeom prst="rect">
            <a:avLst/>
          </a:prstGeom>
        </p:spPr>
      </p:pic>
      <p:pic>
        <p:nvPicPr>
          <p:cNvPr id="29" name="Picture 28" descr="sheep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7209" y="1973040"/>
            <a:ext cx="1284392" cy="1284392"/>
          </a:xfrm>
          <a:prstGeom prst="rect">
            <a:avLst/>
          </a:prstGeom>
        </p:spPr>
      </p:pic>
      <p:pic>
        <p:nvPicPr>
          <p:cNvPr id="30" name="Picture 29" descr="chicken liv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270" y="3748324"/>
            <a:ext cx="1183413" cy="1183413"/>
          </a:xfrm>
          <a:prstGeom prst="rect">
            <a:avLst/>
          </a:prstGeom>
        </p:spPr>
      </p:pic>
      <p:pic>
        <p:nvPicPr>
          <p:cNvPr id="31" name="Picture 30" descr="chick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0772" y="3905479"/>
            <a:ext cx="935924" cy="935924"/>
          </a:xfrm>
          <a:prstGeom prst="rect">
            <a:avLst/>
          </a:prstGeom>
        </p:spPr>
      </p:pic>
      <p:pic>
        <p:nvPicPr>
          <p:cNvPr id="32" name="Picture 31" descr="pigle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4238" y="2140468"/>
            <a:ext cx="1039220" cy="1039220"/>
          </a:xfrm>
          <a:prstGeom prst="rect">
            <a:avLst/>
          </a:prstGeom>
        </p:spPr>
      </p:pic>
      <p:pic>
        <p:nvPicPr>
          <p:cNvPr id="33" name="Picture 32" descr="cow she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7022" y="2252282"/>
            <a:ext cx="972463" cy="972463"/>
          </a:xfrm>
          <a:prstGeom prst="rect">
            <a:avLst/>
          </a:prstGeom>
        </p:spPr>
      </p:pic>
      <p:pic>
        <p:nvPicPr>
          <p:cNvPr id="34" name="Picture 33" descr="chicken hous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9172" y="2195390"/>
            <a:ext cx="972463" cy="972463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8" name="Picture 37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Farm animals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monkey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giraffe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elephant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tiger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dear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zebra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wild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hippo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rhinoceros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zebra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564" y="2135456"/>
            <a:ext cx="1121452" cy="1121452"/>
          </a:xfrm>
          <a:prstGeom prst="rect">
            <a:avLst/>
          </a:prstGeom>
        </p:spPr>
      </p:pic>
      <p:pic>
        <p:nvPicPr>
          <p:cNvPr id="28" name="Picture 27" descr="snak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972" y="2059556"/>
            <a:ext cx="1017948" cy="1017948"/>
          </a:xfrm>
          <a:prstGeom prst="rect">
            <a:avLst/>
          </a:prstGeom>
        </p:spPr>
      </p:pic>
      <p:pic>
        <p:nvPicPr>
          <p:cNvPr id="29" name="Picture 28" descr="de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6933" y="3771986"/>
            <a:ext cx="1137595" cy="1137595"/>
          </a:xfrm>
          <a:prstGeom prst="rect">
            <a:avLst/>
          </a:prstGeom>
        </p:spPr>
      </p:pic>
      <p:pic>
        <p:nvPicPr>
          <p:cNvPr id="30" name="Picture 29" descr="elephan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182" y="3752471"/>
            <a:ext cx="1156586" cy="1156586"/>
          </a:xfrm>
          <a:prstGeom prst="rect">
            <a:avLst/>
          </a:prstGeom>
        </p:spPr>
      </p:pic>
      <p:pic>
        <p:nvPicPr>
          <p:cNvPr id="31" name="Picture 30" descr="chimpanze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887" y="3830028"/>
            <a:ext cx="1079029" cy="1079029"/>
          </a:xfrm>
          <a:prstGeom prst="rect">
            <a:avLst/>
          </a:prstGeom>
        </p:spPr>
      </p:pic>
      <p:pic>
        <p:nvPicPr>
          <p:cNvPr id="32" name="Picture 31" descr="hippopotamu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1357" y="5495733"/>
            <a:ext cx="1078721" cy="1078721"/>
          </a:xfrm>
          <a:prstGeom prst="rect">
            <a:avLst/>
          </a:prstGeom>
        </p:spPr>
      </p:pic>
      <p:pic>
        <p:nvPicPr>
          <p:cNvPr id="33" name="Picture 32" descr="lion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6527" y="5540170"/>
            <a:ext cx="1141393" cy="1141393"/>
          </a:xfrm>
          <a:prstGeom prst="rect">
            <a:avLst/>
          </a:prstGeom>
        </p:spPr>
      </p:pic>
      <p:pic>
        <p:nvPicPr>
          <p:cNvPr id="34" name="Picture 33" descr="tig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1357" y="3675576"/>
            <a:ext cx="1095813" cy="1095813"/>
          </a:xfrm>
          <a:prstGeom prst="rect">
            <a:avLst/>
          </a:prstGeom>
        </p:spPr>
      </p:pic>
      <p:pic>
        <p:nvPicPr>
          <p:cNvPr id="35" name="Picture 34" descr="giraff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228" y="5626118"/>
            <a:ext cx="928688" cy="928688"/>
          </a:xfrm>
          <a:prstGeom prst="rect">
            <a:avLst/>
          </a:prstGeom>
        </p:spPr>
      </p:pic>
      <p:pic>
        <p:nvPicPr>
          <p:cNvPr id="36" name="Picture 35" descr="rhinoceros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9906" y="5319296"/>
            <a:ext cx="1362267" cy="1362267"/>
          </a:xfrm>
          <a:prstGeom prst="rect">
            <a:avLst/>
          </a:prstGeom>
        </p:spPr>
      </p:pic>
      <p:pic>
        <p:nvPicPr>
          <p:cNvPr id="37" name="Picture 36" descr="zebra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893" y="2059556"/>
            <a:ext cx="1121452" cy="1121452"/>
          </a:xfrm>
          <a:prstGeom prst="rect">
            <a:avLst/>
          </a:prstGeom>
        </p:spPr>
      </p:pic>
      <p:pic>
        <p:nvPicPr>
          <p:cNvPr id="38" name="Picture 37" descr="giraff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2352" y="2177707"/>
            <a:ext cx="928688" cy="928688"/>
          </a:xfrm>
          <a:prstGeom prst="rect">
            <a:avLst/>
          </a:prstGeom>
        </p:spPr>
      </p:pic>
      <p:pic>
        <p:nvPicPr>
          <p:cNvPr id="41" name="Picture 40" descr="lion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2555" y="2420350"/>
            <a:ext cx="802845" cy="80284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2554" y="274638"/>
            <a:ext cx="3658579" cy="1143000"/>
          </a:xfrm>
        </p:spPr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crab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dolphin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jellyfish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tropical 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water animal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7" name="Picture 26" descr="fish tropical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404" y="3798095"/>
            <a:ext cx="1156322" cy="1156322"/>
          </a:xfrm>
          <a:prstGeom prst="rect">
            <a:avLst/>
          </a:prstGeom>
        </p:spPr>
      </p:pic>
      <p:pic>
        <p:nvPicPr>
          <p:cNvPr id="28" name="Picture 27" descr="fi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224" y="1980741"/>
            <a:ext cx="1276691" cy="1276691"/>
          </a:xfrm>
          <a:prstGeom prst="rect">
            <a:avLst/>
          </a:prstGeom>
        </p:spPr>
      </p:pic>
      <p:pic>
        <p:nvPicPr>
          <p:cNvPr id="29" name="Picture 28" descr="killer whal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843" y="2252282"/>
            <a:ext cx="860183" cy="860183"/>
          </a:xfrm>
          <a:prstGeom prst="rect">
            <a:avLst/>
          </a:prstGeom>
        </p:spPr>
      </p:pic>
      <p:pic>
        <p:nvPicPr>
          <p:cNvPr id="30" name="Picture 29" descr="crab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671" y="3639092"/>
            <a:ext cx="1482573" cy="1482573"/>
          </a:xfrm>
          <a:prstGeom prst="rect">
            <a:avLst/>
          </a:prstGeom>
        </p:spPr>
      </p:pic>
      <p:pic>
        <p:nvPicPr>
          <p:cNvPr id="31" name="Picture 30" descr="dolphi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0919" y="2098093"/>
            <a:ext cx="974893" cy="974893"/>
          </a:xfrm>
          <a:prstGeom prst="rect">
            <a:avLst/>
          </a:prstGeom>
        </p:spPr>
      </p:pic>
      <p:pic>
        <p:nvPicPr>
          <p:cNvPr id="32" name="Picture 31" descr="dolphi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8778" y="3718472"/>
            <a:ext cx="1291333" cy="1291333"/>
          </a:xfrm>
          <a:prstGeom prst="rect">
            <a:avLst/>
          </a:prstGeom>
        </p:spPr>
      </p:pic>
      <p:pic>
        <p:nvPicPr>
          <p:cNvPr id="33" name="Picture 32" descr="jellyfish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6853" y="3832115"/>
            <a:ext cx="1068342" cy="1068342"/>
          </a:xfrm>
          <a:prstGeom prst="rect">
            <a:avLst/>
          </a:prstGeom>
        </p:spPr>
      </p:pic>
      <p:pic>
        <p:nvPicPr>
          <p:cNvPr id="34" name="Picture 33" descr="crab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2557" y="2256057"/>
            <a:ext cx="1020095" cy="102009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8" name="Picture 37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animals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turkey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penguin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swan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peacock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owl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duck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parrot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robin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pengui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8" y="5610908"/>
            <a:ext cx="1007972" cy="1007972"/>
          </a:xfrm>
          <a:prstGeom prst="rect">
            <a:avLst/>
          </a:prstGeom>
        </p:spPr>
      </p:pic>
      <p:pic>
        <p:nvPicPr>
          <p:cNvPr id="28" name="Picture 27" descr="bir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636" y="2102270"/>
            <a:ext cx="1077418" cy="1077418"/>
          </a:xfrm>
          <a:prstGeom prst="rect">
            <a:avLst/>
          </a:prstGeom>
        </p:spPr>
      </p:pic>
      <p:pic>
        <p:nvPicPr>
          <p:cNvPr id="29" name="Picture 28" descr="duck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4764" y="2140328"/>
            <a:ext cx="1117104" cy="1117104"/>
          </a:xfrm>
          <a:prstGeom prst="rect">
            <a:avLst/>
          </a:prstGeom>
        </p:spPr>
      </p:pic>
      <p:pic>
        <p:nvPicPr>
          <p:cNvPr id="30" name="Picture 29" descr="parro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8310" y="2252806"/>
            <a:ext cx="1042027" cy="1042027"/>
          </a:xfrm>
          <a:prstGeom prst="rect">
            <a:avLst/>
          </a:prstGeom>
        </p:spPr>
      </p:pic>
      <p:pic>
        <p:nvPicPr>
          <p:cNvPr id="31" name="Picture 30" descr="robi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762" y="5580648"/>
            <a:ext cx="1004592" cy="1004592"/>
          </a:xfrm>
          <a:prstGeom prst="rect">
            <a:avLst/>
          </a:prstGeom>
        </p:spPr>
      </p:pic>
      <p:pic>
        <p:nvPicPr>
          <p:cNvPr id="32" name="Picture 31" descr="turkey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708" y="3820574"/>
            <a:ext cx="967025" cy="967025"/>
          </a:xfrm>
          <a:prstGeom prst="rect">
            <a:avLst/>
          </a:prstGeom>
        </p:spPr>
      </p:pic>
      <p:pic>
        <p:nvPicPr>
          <p:cNvPr id="33" name="Picture 32" descr="swan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7698" y="3740365"/>
            <a:ext cx="1168692" cy="1168692"/>
          </a:xfrm>
          <a:prstGeom prst="rect">
            <a:avLst/>
          </a:prstGeom>
        </p:spPr>
      </p:pic>
      <p:pic>
        <p:nvPicPr>
          <p:cNvPr id="34" name="Picture 33" descr="peacock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4764" y="3783081"/>
            <a:ext cx="1127024" cy="1127024"/>
          </a:xfrm>
          <a:prstGeom prst="rect">
            <a:avLst/>
          </a:prstGeom>
        </p:spPr>
      </p:pic>
      <p:pic>
        <p:nvPicPr>
          <p:cNvPr id="35" name="Picture 34" descr="owl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5873" y="3820574"/>
            <a:ext cx="1031783" cy="1031783"/>
          </a:xfrm>
          <a:prstGeom prst="rect">
            <a:avLst/>
          </a:prstGeom>
        </p:spPr>
      </p:pic>
      <p:pic>
        <p:nvPicPr>
          <p:cNvPr id="36" name="Picture 35" descr="chicken liv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2804" y="5610908"/>
            <a:ext cx="974332" cy="974332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snail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fly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spider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5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caterpillar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slug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insects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7" name="Picture 26" descr="slug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679" y="2150223"/>
            <a:ext cx="1134734" cy="1134734"/>
          </a:xfrm>
          <a:prstGeom prst="rect">
            <a:avLst/>
          </a:prstGeom>
        </p:spPr>
      </p:pic>
      <p:pic>
        <p:nvPicPr>
          <p:cNvPr id="28" name="Picture 27" descr="snail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81" y="3540399"/>
            <a:ext cx="1487019" cy="1487019"/>
          </a:xfrm>
          <a:prstGeom prst="rect">
            <a:avLst/>
          </a:prstGeom>
        </p:spPr>
      </p:pic>
      <p:pic>
        <p:nvPicPr>
          <p:cNvPr id="29" name="Picture 28" descr="wasp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1" y="3775371"/>
            <a:ext cx="1252047" cy="1252047"/>
          </a:xfrm>
          <a:prstGeom prst="rect">
            <a:avLst/>
          </a:prstGeom>
        </p:spPr>
      </p:pic>
      <p:pic>
        <p:nvPicPr>
          <p:cNvPr id="30" name="Picture 29" descr="fl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86" y="3775371"/>
            <a:ext cx="1121936" cy="1121936"/>
          </a:xfrm>
          <a:prstGeom prst="rect">
            <a:avLst/>
          </a:prstGeom>
        </p:spPr>
      </p:pic>
      <p:pic>
        <p:nvPicPr>
          <p:cNvPr id="31" name="Picture 30" descr="spid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9299" y="3775371"/>
            <a:ext cx="1134734" cy="1134734"/>
          </a:xfrm>
          <a:prstGeom prst="rect">
            <a:avLst/>
          </a:prstGeom>
        </p:spPr>
      </p:pic>
      <p:pic>
        <p:nvPicPr>
          <p:cNvPr id="32" name="Picture 31" descr="caterpill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7741" y="2037176"/>
            <a:ext cx="1247781" cy="1247781"/>
          </a:xfrm>
          <a:prstGeom prst="rect">
            <a:avLst/>
          </a:prstGeom>
        </p:spPr>
      </p:pic>
      <p:pic>
        <p:nvPicPr>
          <p:cNvPr id="33" name="Picture 32" descr="spid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3445" y="2128630"/>
            <a:ext cx="1134734" cy="1134734"/>
          </a:xfrm>
          <a:prstGeom prst="rect">
            <a:avLst/>
          </a:prstGeom>
        </p:spPr>
      </p:pic>
      <p:pic>
        <p:nvPicPr>
          <p:cNvPr id="34" name="Picture 33" descr="caterpill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8137" y="1906379"/>
            <a:ext cx="1043017" cy="1043017"/>
          </a:xfrm>
          <a:prstGeom prst="rect">
            <a:avLst/>
          </a:prstGeom>
        </p:spPr>
      </p:pic>
      <p:pic>
        <p:nvPicPr>
          <p:cNvPr id="35" name="Picture 34" descr="snail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957" y="2395637"/>
            <a:ext cx="1031739" cy="1031739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collar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41C6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care for 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41C6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41C6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bed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care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walk the dog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feed 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collar pe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83" y="3828336"/>
            <a:ext cx="1385952" cy="1385952"/>
          </a:xfrm>
          <a:prstGeom prst="rect">
            <a:avLst/>
          </a:prstGeom>
        </p:spPr>
      </p:pic>
      <p:pic>
        <p:nvPicPr>
          <p:cNvPr id="45" name="Picture 44" descr="food bowl do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115" y="2223044"/>
            <a:ext cx="956644" cy="956644"/>
          </a:xfrm>
          <a:prstGeom prst="rect">
            <a:avLst/>
          </a:prstGeom>
        </p:spPr>
      </p:pic>
      <p:pic>
        <p:nvPicPr>
          <p:cNvPr id="46" name="Picture 45" descr="lea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8566" y="3828336"/>
            <a:ext cx="1049549" cy="1049549"/>
          </a:xfrm>
          <a:prstGeom prst="rect">
            <a:avLst/>
          </a:prstGeom>
        </p:spPr>
      </p:pic>
      <p:pic>
        <p:nvPicPr>
          <p:cNvPr id="59" name="Picture 58" descr="walk dog , to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4705" y="5432718"/>
            <a:ext cx="1220705" cy="1220706"/>
          </a:xfrm>
          <a:prstGeom prst="rect">
            <a:avLst/>
          </a:prstGeom>
        </p:spPr>
      </p:pic>
      <p:pic>
        <p:nvPicPr>
          <p:cNvPr id="62" name="Picture 61" descr="feed dog , t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273042" y="5226008"/>
            <a:ext cx="1119268" cy="1119268"/>
          </a:xfrm>
          <a:prstGeom prst="rect">
            <a:avLst/>
          </a:prstGeom>
        </p:spPr>
      </p:pic>
      <p:pic>
        <p:nvPicPr>
          <p:cNvPr id="71" name="Picture 70" descr="comb animal , to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4866" y="2184202"/>
            <a:ext cx="1042848" cy="1042848"/>
          </a:xfrm>
          <a:prstGeom prst="rect">
            <a:avLst/>
          </a:prstGeom>
        </p:spPr>
      </p:pic>
      <p:pic>
        <p:nvPicPr>
          <p:cNvPr id="72" name="Picture 71" descr="feed cat , to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5787" y="5546118"/>
            <a:ext cx="1220707" cy="1220707"/>
          </a:xfrm>
          <a:prstGeom prst="rect">
            <a:avLst/>
          </a:prstGeom>
        </p:spPr>
      </p:pic>
      <p:pic>
        <p:nvPicPr>
          <p:cNvPr id="73" name="Picture 72" descr="cat bed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5299" y="2171546"/>
            <a:ext cx="1085886" cy="1085886"/>
          </a:xfrm>
          <a:prstGeom prst="rect">
            <a:avLst/>
          </a:prstGeom>
        </p:spPr>
      </p:pic>
      <p:pic>
        <p:nvPicPr>
          <p:cNvPr id="74" name="Picture 73" descr="dog bed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7237" y="2184202"/>
            <a:ext cx="1019220" cy="1019220"/>
          </a:xfrm>
          <a:prstGeom prst="rect">
            <a:avLst/>
          </a:prstGeom>
        </p:spPr>
      </p:pic>
      <p:pic>
        <p:nvPicPr>
          <p:cNvPr id="75" name="Picture 74" descr="cag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9042" y="3873117"/>
            <a:ext cx="1059668" cy="1059668"/>
          </a:xfrm>
          <a:prstGeom prst="rect">
            <a:avLst/>
          </a:prstGeom>
        </p:spPr>
      </p:pic>
      <p:pic>
        <p:nvPicPr>
          <p:cNvPr id="76" name="Picture 75" descr="comb animal , to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552" y="5587372"/>
            <a:ext cx="1042848" cy="1042848"/>
          </a:xfrm>
          <a:prstGeom prst="rect">
            <a:avLst/>
          </a:prstGeom>
        </p:spPr>
      </p:pic>
      <p:pic>
        <p:nvPicPr>
          <p:cNvPr id="77" name="Picture 76" descr="feed dog , t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180046" y="2138164"/>
            <a:ext cx="1119268" cy="1119268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6962068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5787" y="184097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like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 descr="candy hearts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482" y="2189226"/>
            <a:ext cx="990462" cy="99046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7" name="Picture 26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don’t like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968" y="2367555"/>
            <a:ext cx="1280160" cy="108508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Lawn mower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leaves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trowel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flowers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gardening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clippers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seeds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garden clippers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012" y="5562403"/>
            <a:ext cx="973398" cy="973398"/>
          </a:xfrm>
          <a:prstGeom prst="rect">
            <a:avLst/>
          </a:prstGeom>
        </p:spPr>
      </p:pic>
      <p:pic>
        <p:nvPicPr>
          <p:cNvPr id="28" name="Picture 27" descr="gras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208" y="2447952"/>
            <a:ext cx="734038" cy="734038"/>
          </a:xfrm>
          <a:prstGeom prst="rect">
            <a:avLst/>
          </a:prstGeom>
        </p:spPr>
      </p:pic>
      <p:pic>
        <p:nvPicPr>
          <p:cNvPr id="29" name="Picture 28" descr="flow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4744" y="2326011"/>
            <a:ext cx="606379" cy="606379"/>
          </a:xfrm>
          <a:prstGeom prst="rect">
            <a:avLst/>
          </a:prstGeom>
        </p:spPr>
      </p:pic>
      <p:pic>
        <p:nvPicPr>
          <p:cNvPr id="30" name="Picture 29" descr="tre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0044" y="2155851"/>
            <a:ext cx="1101057" cy="1101057"/>
          </a:xfrm>
          <a:prstGeom prst="rect">
            <a:avLst/>
          </a:prstGeom>
        </p:spPr>
      </p:pic>
      <p:pic>
        <p:nvPicPr>
          <p:cNvPr id="31" name="Picture 30" descr="flow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294" y="2155851"/>
            <a:ext cx="1048822" cy="1048822"/>
          </a:xfrm>
          <a:prstGeom prst="rect">
            <a:avLst/>
          </a:prstGeom>
        </p:spPr>
      </p:pic>
      <p:pic>
        <p:nvPicPr>
          <p:cNvPr id="32" name="Picture 31" descr="lawnmow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885" y="3825953"/>
            <a:ext cx="1004416" cy="1004416"/>
          </a:xfrm>
          <a:prstGeom prst="rect">
            <a:avLst/>
          </a:prstGeom>
        </p:spPr>
      </p:pic>
      <p:pic>
        <p:nvPicPr>
          <p:cNvPr id="33" name="Picture 32" descr="leave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1483" y="3825953"/>
            <a:ext cx="1122102" cy="1122102"/>
          </a:xfrm>
          <a:prstGeom prst="rect">
            <a:avLst/>
          </a:prstGeom>
        </p:spPr>
      </p:pic>
      <p:pic>
        <p:nvPicPr>
          <p:cNvPr id="34" name="Picture 33" descr="gras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012" y="3825953"/>
            <a:ext cx="1083104" cy="1083104"/>
          </a:xfrm>
          <a:prstGeom prst="rect">
            <a:avLst/>
          </a:prstGeom>
        </p:spPr>
      </p:pic>
      <p:pic>
        <p:nvPicPr>
          <p:cNvPr id="35" name="Picture 34" descr="tre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4066" y="2163684"/>
            <a:ext cx="999330" cy="999330"/>
          </a:xfrm>
          <a:prstGeom prst="rect">
            <a:avLst/>
          </a:prstGeom>
        </p:spPr>
      </p:pic>
      <p:pic>
        <p:nvPicPr>
          <p:cNvPr id="36" name="Picture 35" descr="hos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585" y="5516525"/>
            <a:ext cx="1019276" cy="1019276"/>
          </a:xfrm>
          <a:prstGeom prst="rect">
            <a:avLst/>
          </a:prstGeom>
        </p:spPr>
      </p:pic>
      <p:pic>
        <p:nvPicPr>
          <p:cNvPr id="37" name="Picture 36" descr="seed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4362" y="5548436"/>
            <a:ext cx="1039223" cy="1039223"/>
          </a:xfrm>
          <a:prstGeom prst="rect">
            <a:avLst/>
          </a:prstGeom>
        </p:spPr>
      </p:pic>
      <p:pic>
        <p:nvPicPr>
          <p:cNvPr id="38" name="Picture 37" descr="trowel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4066" y="3825953"/>
            <a:ext cx="1029249" cy="1029249"/>
          </a:xfrm>
          <a:prstGeom prst="rect">
            <a:avLst/>
          </a:prstGeom>
        </p:spPr>
      </p:pic>
      <p:pic>
        <p:nvPicPr>
          <p:cNvPr id="41" name="Picture 40" descr="rak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7402" y="5548436"/>
            <a:ext cx="987360" cy="98736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go	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turn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9" name="Picture 88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420" y="5494158"/>
            <a:ext cx="1200102" cy="12001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" t="25561" r="2685" b="18309"/>
          <a:stretch/>
        </p:blipFill>
        <p:spPr>
          <a:xfrm>
            <a:off x="2524539" y="3816626"/>
            <a:ext cx="1759226" cy="1043610"/>
          </a:xfrm>
          <a:prstGeom prst="rect">
            <a:avLst/>
          </a:prstGeom>
        </p:spPr>
      </p:pic>
      <p:cxnSp>
        <p:nvCxnSpPr>
          <p:cNvPr id="80" name="Straight Arrow Connector 79"/>
          <p:cNvCxnSpPr/>
          <p:nvPr/>
        </p:nvCxnSpPr>
        <p:spPr>
          <a:xfrm rot="5400000">
            <a:off x="3032292" y="4513341"/>
            <a:ext cx="671786" cy="1588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lded Corner 26">
            <a:hlinkClick r:id="rId4" action="ppaction://hlinksldjump"/>
          </p:cNvPr>
          <p:cNvSpPr/>
          <p:nvPr/>
        </p:nvSpPr>
        <p:spPr>
          <a:xfrm>
            <a:off x="6963796" y="5214288"/>
            <a:ext cx="1976523" cy="1415932"/>
          </a:xfrm>
          <a:prstGeom prst="foldedCorner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have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More action words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help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9201" y="5610301"/>
            <a:ext cx="693419" cy="693419"/>
          </a:xfrm>
          <a:prstGeom prst="rect">
            <a:avLst/>
          </a:prstGeom>
        </p:spPr>
      </p:pic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820" y="5694120"/>
            <a:ext cx="533400" cy="533400"/>
          </a:xfrm>
          <a:prstGeom prst="rect">
            <a:avLst/>
          </a:prstGeom>
        </p:spPr>
      </p:pic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445" y="5783020"/>
            <a:ext cx="673100" cy="673100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rot="5400000" flipH="1" flipV="1">
            <a:off x="5788759" y="2527639"/>
            <a:ext cx="756438" cy="1932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5518347" y="2461897"/>
            <a:ext cx="447728" cy="1934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Snip Same Side Corner Rectangle 73"/>
          <p:cNvSpPr/>
          <p:nvPr/>
        </p:nvSpPr>
        <p:spPr>
          <a:xfrm>
            <a:off x="5754519" y="2172902"/>
            <a:ext cx="411494" cy="212169"/>
          </a:xfrm>
          <a:prstGeom prst="snip2SameRect">
            <a:avLst/>
          </a:prstGeom>
          <a:solidFill>
            <a:srgbClr val="E741C6"/>
          </a:solidFill>
          <a:ln>
            <a:solidFill>
              <a:srgbClr val="E741C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9"/>
          <a:srcRect l="60547" b="55056"/>
          <a:stretch>
            <a:fillRect/>
          </a:stretch>
        </p:blipFill>
        <p:spPr>
          <a:xfrm>
            <a:off x="5295947" y="2043132"/>
            <a:ext cx="1016178" cy="1157600"/>
          </a:xfrm>
          <a:prstGeom prst="rect">
            <a:avLst/>
          </a:prstGeom>
        </p:spPr>
      </p:pic>
      <p:pic>
        <p:nvPicPr>
          <p:cNvPr id="77" name="Picture 76" descr="care assistant 2b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9044" y="2221939"/>
            <a:ext cx="1034969" cy="1034969"/>
          </a:xfrm>
          <a:prstGeom prst="rect">
            <a:avLst/>
          </a:prstGeom>
        </p:spPr>
      </p:pic>
      <p:pic>
        <p:nvPicPr>
          <p:cNvPr id="79" name="Picture 78" descr="eyes blu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6495" y="5160623"/>
            <a:ext cx="1397557" cy="1397557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>
            <a:off x="5206200" y="6075120"/>
            <a:ext cx="622856" cy="324108"/>
          </a:xfrm>
          <a:prstGeom prst="straightConnector1">
            <a:avLst/>
          </a:prstGeom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786224" y="6055812"/>
            <a:ext cx="622856" cy="324108"/>
          </a:xfrm>
          <a:prstGeom prst="straightConnector1">
            <a:avLst/>
          </a:prstGeom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fis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063" y="3630307"/>
            <a:ext cx="1105048" cy="1105048"/>
          </a:xfrm>
          <a:prstGeom prst="rect">
            <a:avLst/>
          </a:prstGeom>
        </p:spPr>
      </p:pic>
      <p:pic>
        <p:nvPicPr>
          <p:cNvPr id="84" name="Picture 83" descr="fis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1256" y="3932842"/>
            <a:ext cx="1105048" cy="1105048"/>
          </a:xfrm>
          <a:prstGeom prst="rect">
            <a:avLst/>
          </a:prstGeom>
        </p:spPr>
      </p:pic>
      <p:pic>
        <p:nvPicPr>
          <p:cNvPr id="90" name="Picture 89" descr="pull along toy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0185" y="3764166"/>
            <a:ext cx="1181147" cy="1181147"/>
          </a:xfrm>
          <a:prstGeom prst="rect">
            <a:avLst/>
          </a:prstGeom>
        </p:spPr>
      </p:pic>
      <p:pic>
        <p:nvPicPr>
          <p:cNvPr id="91" name="Picture 90" descr="fis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 flipV="1">
            <a:off x="570401" y="5538627"/>
            <a:ext cx="1091593" cy="1091593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92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94" name="Picture 93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10" y="2278639"/>
            <a:ext cx="493961" cy="8507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493" y="3882180"/>
            <a:ext cx="433011" cy="91413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6963799" y="5229981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know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sing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put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give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listen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hear , to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181" y="2146073"/>
            <a:ext cx="1101655" cy="1101655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300" y="3846670"/>
            <a:ext cx="924956" cy="924956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856239" y="5630620"/>
            <a:ext cx="958594" cy="958594"/>
          </a:xfrm>
          <a:prstGeom prst="rect">
            <a:avLst/>
          </a:prstGeom>
        </p:spPr>
      </p:pic>
      <p:sp>
        <p:nvSpPr>
          <p:cNvPr id="31" name="Oval Callout 30"/>
          <p:cNvSpPr/>
          <p:nvPr/>
        </p:nvSpPr>
        <p:spPr>
          <a:xfrm>
            <a:off x="5722584" y="5721340"/>
            <a:ext cx="852290" cy="630237"/>
          </a:xfrm>
          <a:prstGeom prst="wedgeEllipseCallou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 descr="put in bin , to_128x128.png"/>
          <p:cNvPicPr>
            <a:picLocks noChangeAspect="1"/>
          </p:cNvPicPr>
          <p:nvPr/>
        </p:nvPicPr>
        <p:blipFill>
          <a:blip r:embed="rId7"/>
          <a:srcRect r="48340"/>
          <a:stretch>
            <a:fillRect/>
          </a:stretch>
        </p:blipFill>
        <p:spPr>
          <a:xfrm>
            <a:off x="5385569" y="3846670"/>
            <a:ext cx="531428" cy="1028700"/>
          </a:xfrm>
          <a:prstGeom prst="rect">
            <a:avLst/>
          </a:prstGeom>
        </p:spPr>
      </p:pic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smoot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1560" y="5392054"/>
            <a:ext cx="1197160" cy="1197160"/>
          </a:xfrm>
          <a:prstGeom prst="rect">
            <a:avLst/>
          </a:prstGeom>
        </p:spPr>
      </p:pic>
      <p:pic>
        <p:nvPicPr>
          <p:cNvPr id="35" name="Picture 34" descr="shave with razor , to_128x128.png"/>
          <p:cNvPicPr>
            <a:picLocks noChangeAspect="1"/>
          </p:cNvPicPr>
          <p:nvPr/>
        </p:nvPicPr>
        <p:blipFill>
          <a:blip r:embed="rId9"/>
          <a:srcRect r="37402"/>
          <a:stretch>
            <a:fillRect/>
          </a:stretch>
        </p:blipFill>
        <p:spPr>
          <a:xfrm rot="10800000">
            <a:off x="595283" y="3607477"/>
            <a:ext cx="1287678" cy="2057072"/>
          </a:xfrm>
          <a:prstGeom prst="rect">
            <a:avLst/>
          </a:prstGeom>
        </p:spPr>
      </p:pic>
      <p:pic>
        <p:nvPicPr>
          <p:cNvPr id="41" name="Picture 40" descr="face neutral 3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061" y="5523955"/>
            <a:ext cx="1121958" cy="1121958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5446571">
            <a:off x="1002618" y="5605843"/>
            <a:ext cx="762535" cy="762535"/>
          </a:xfrm>
          <a:prstGeom prst="rect">
            <a:avLst/>
          </a:prstGeom>
        </p:spPr>
      </p:pic>
      <p:sp>
        <p:nvSpPr>
          <p:cNvPr id="43" name="Oval Callout 42"/>
          <p:cNvSpPr/>
          <p:nvPr/>
        </p:nvSpPr>
        <p:spPr>
          <a:xfrm>
            <a:off x="3318772" y="4050584"/>
            <a:ext cx="777532" cy="525550"/>
          </a:xfrm>
          <a:prstGeom prst="wedgeEllipseCallout">
            <a:avLst/>
          </a:prstGeom>
          <a:solidFill>
            <a:schemeClr val="tx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face neutral 3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4230" y="3973372"/>
            <a:ext cx="901998" cy="901998"/>
          </a:xfrm>
          <a:prstGeom prst="rect">
            <a:avLst/>
          </a:prstGeom>
        </p:spPr>
      </p:pic>
      <p:pic>
        <p:nvPicPr>
          <p:cNvPr id="45" name="Picture 44" descr="clean window , to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45945" y="2120795"/>
            <a:ext cx="1058893" cy="1058893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rot="5400000" flipH="1" flipV="1">
            <a:off x="5788759" y="2527639"/>
            <a:ext cx="756438" cy="1932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5518347" y="2461897"/>
            <a:ext cx="447728" cy="1934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Snip Same Side Corner Rectangle 73"/>
          <p:cNvSpPr/>
          <p:nvPr/>
        </p:nvSpPr>
        <p:spPr>
          <a:xfrm>
            <a:off x="5754519" y="2172902"/>
            <a:ext cx="411494" cy="212169"/>
          </a:xfrm>
          <a:prstGeom prst="snip2SameRect">
            <a:avLst/>
          </a:prstGeom>
          <a:solidFill>
            <a:srgbClr val="E741C6"/>
          </a:solidFill>
          <a:ln>
            <a:solidFill>
              <a:srgbClr val="E741C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 descr="play area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3610" y="2273447"/>
            <a:ext cx="904368" cy="904368"/>
          </a:xfrm>
          <a:prstGeom prst="rect">
            <a:avLst/>
          </a:prstGeom>
        </p:spPr>
      </p:pic>
      <p:pic>
        <p:nvPicPr>
          <p:cNvPr id="77" name="Picture 76" descr="toys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21634" y="2239000"/>
            <a:ext cx="940688" cy="940688"/>
          </a:xfrm>
          <a:prstGeom prst="rect">
            <a:avLst/>
          </a:prstGeom>
        </p:spPr>
      </p:pic>
      <p:pic>
        <p:nvPicPr>
          <p:cNvPr id="78" name="Picture 77" descr="singer 1a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80300" y="5564562"/>
            <a:ext cx="1040536" cy="1040536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5" name="Picture 74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More action words</a:t>
            </a:r>
            <a:endParaRPr lang="en-US" sz="30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lded Corner 47">
            <a:hlinkClick r:id="rId2" action="ppaction://hlinksldjump"/>
          </p:cNvPr>
          <p:cNvSpPr/>
          <p:nvPr/>
        </p:nvSpPr>
        <p:spPr>
          <a:xfrm>
            <a:off x="6963798" y="3472766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olded Corner 48">
            <a:hlinkClick r:id="rId3" action="ppaction://hlinksldjump"/>
          </p:cNvPr>
          <p:cNvSpPr/>
          <p:nvPr/>
        </p:nvSpPr>
        <p:spPr>
          <a:xfrm>
            <a:off x="6963798" y="1829636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olded Corner 45">
            <a:hlinkClick r:id="rId4" action="ppaction://hlinksldjump"/>
          </p:cNvPr>
          <p:cNvSpPr/>
          <p:nvPr/>
        </p:nvSpPr>
        <p:spPr>
          <a:xfrm>
            <a:off x="4700409" y="1840976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I</a:t>
            </a:r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you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family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girl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Friends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 who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6" name="Folded Corner 25">
            <a:hlinkClick r:id="rId5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pic>
        <p:nvPicPr>
          <p:cNvPr id="30" name="Picture 29" descr="i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360" y="5498208"/>
            <a:ext cx="1107908" cy="110790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rcRect t="11767"/>
          <a:stretch>
            <a:fillRect/>
          </a:stretch>
        </p:blipFill>
        <p:spPr>
          <a:xfrm>
            <a:off x="5054888" y="2216989"/>
            <a:ext cx="1295111" cy="1142709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rcRect t="15226"/>
          <a:stretch>
            <a:fillRect/>
          </a:stretch>
        </p:blipFill>
        <p:spPr>
          <a:xfrm>
            <a:off x="2659148" y="5625594"/>
            <a:ext cx="1393040" cy="1180934"/>
          </a:xfrm>
          <a:prstGeom prst="rect">
            <a:avLst/>
          </a:prstGeom>
        </p:spPr>
      </p:pic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10"/>
          <a:srcRect l="29545" t="26478" r="48142" b="30682"/>
          <a:stretch>
            <a:fillRect/>
          </a:stretch>
        </p:blipFill>
        <p:spPr>
          <a:xfrm>
            <a:off x="5431953" y="5583446"/>
            <a:ext cx="517479" cy="993550"/>
          </a:xfrm>
          <a:prstGeom prst="rect">
            <a:avLst/>
          </a:prstGeom>
        </p:spPr>
      </p:pic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10"/>
          <a:srcRect l="48295" t="24787" r="27995" b="30682"/>
          <a:stretch>
            <a:fillRect/>
          </a:stretch>
        </p:blipFill>
        <p:spPr>
          <a:xfrm>
            <a:off x="7696692" y="5614137"/>
            <a:ext cx="512661" cy="962860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1"/>
          <a:srcRect r="45584"/>
          <a:stretch>
            <a:fillRect/>
          </a:stretch>
        </p:blipFill>
        <p:spPr>
          <a:xfrm>
            <a:off x="742384" y="3738278"/>
            <a:ext cx="644444" cy="1151677"/>
          </a:xfrm>
          <a:prstGeom prst="rect">
            <a:avLst/>
          </a:prstGeom>
        </p:spPr>
      </p:pic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11"/>
          <a:srcRect r="45584"/>
          <a:stretch>
            <a:fillRect/>
          </a:stretch>
        </p:blipFill>
        <p:spPr>
          <a:xfrm>
            <a:off x="5054888" y="3689087"/>
            <a:ext cx="702473" cy="1255379"/>
          </a:xfrm>
          <a:prstGeom prst="rect">
            <a:avLst/>
          </a:prstGeom>
        </p:spPr>
      </p:pic>
      <p:pic>
        <p:nvPicPr>
          <p:cNvPr id="39" name="Picture 38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295768" y="3905479"/>
            <a:ext cx="926354" cy="926354"/>
          </a:xfrm>
          <a:prstGeom prst="rect">
            <a:avLst/>
          </a:prstGeom>
        </p:spPr>
      </p:pic>
      <p:pic>
        <p:nvPicPr>
          <p:cNvPr id="40" name="Picture 39" descr="128x128.png"/>
          <p:cNvPicPr>
            <a:picLocks noChangeAspect="1"/>
          </p:cNvPicPr>
          <p:nvPr/>
        </p:nvPicPr>
        <p:blipFill>
          <a:blip r:embed="rId11"/>
          <a:srcRect r="45584"/>
          <a:stretch>
            <a:fillRect/>
          </a:stretch>
        </p:blipFill>
        <p:spPr>
          <a:xfrm>
            <a:off x="2909955" y="3869533"/>
            <a:ext cx="544179" cy="972494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2762241" y="3905479"/>
            <a:ext cx="1359869" cy="961218"/>
          </a:xfrm>
          <a:prstGeom prst="ellipse">
            <a:avLst/>
          </a:prstGeom>
          <a:noFill/>
          <a:ln w="57150" cap="flat" cmpd="sng" algn="ctr">
            <a:solidFill>
              <a:srgbClr val="2227E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5431953" y="3904431"/>
            <a:ext cx="769908" cy="769908"/>
          </a:xfrm>
          <a:prstGeom prst="rect">
            <a:avLst/>
          </a:prstGeom>
        </p:spPr>
      </p:pic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3"/>
          <a:srcRect t="26087" r="13823"/>
          <a:stretch>
            <a:fillRect/>
          </a:stretch>
        </p:blipFill>
        <p:spPr>
          <a:xfrm>
            <a:off x="2644386" y="2133115"/>
            <a:ext cx="1354859" cy="1162040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15786" y="1863835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080" y="2101118"/>
            <a:ext cx="1229791" cy="1229791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080" y="3874701"/>
            <a:ext cx="1034880" cy="1034880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52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olded Corner 25">
            <a:hlinkClick r:id="rId2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 rotWithShape="1">
          <a:blip r:embed="rId4"/>
          <a:srcRect t="11767" r="3640" b="11993"/>
          <a:stretch/>
        </p:blipFill>
        <p:spPr>
          <a:xfrm>
            <a:off x="2747567" y="2173254"/>
            <a:ext cx="1247963" cy="987390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763280" y="2044248"/>
            <a:ext cx="454245" cy="416067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15786" y="1863835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friend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724089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0" name="Picture 29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lded Corner 29">
            <a:hlinkClick r:id="rId2" action="ppaction://hlinksldjump"/>
          </p:cNvPr>
          <p:cNvSpPr/>
          <p:nvPr/>
        </p:nvSpPr>
        <p:spPr>
          <a:xfrm>
            <a:off x="6963798" y="5182589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963798" y="521519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Jobs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olded Corner 25">
            <a:hlinkClick r:id="rId3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700415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415787" y="1855947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 who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4" name="Picture 23" descr="128x128.png"/>
          <p:cNvPicPr>
            <a:picLocks noChangeAspect="1"/>
          </p:cNvPicPr>
          <p:nvPr/>
        </p:nvPicPr>
        <p:blipFill rotWithShape="1">
          <a:blip r:embed="rId5"/>
          <a:srcRect l="1" t="7495" r="8143" b="8452"/>
          <a:stretch/>
        </p:blipFill>
        <p:spPr>
          <a:xfrm>
            <a:off x="2836072" y="2196548"/>
            <a:ext cx="1129642" cy="1033670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 rotWithShape="1">
          <a:blip r:embed="rId6"/>
          <a:srcRect r="4378" b="919"/>
          <a:stretch/>
        </p:blipFill>
        <p:spPr>
          <a:xfrm>
            <a:off x="7338905" y="5459672"/>
            <a:ext cx="1119295" cy="1159789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 who help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olded Corner 25">
            <a:hlinkClick r:id="rId2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700415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15787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jobs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352" y="2128241"/>
            <a:ext cx="1170548" cy="117054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2" name="Picture 31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jobs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Friends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 who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6" name="Folded Corner 25">
            <a:hlinkClick r:id="rId3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700415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15787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family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2" name="Picture 2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434" y="2191048"/>
            <a:ext cx="1034880" cy="1034880"/>
          </a:xfrm>
          <a:prstGeom prst="rect">
            <a:avLst/>
          </a:prstGeom>
        </p:spPr>
      </p:pic>
      <p:pic>
        <p:nvPicPr>
          <p:cNvPr id="24" name="Picture 2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0825" y="2121587"/>
            <a:ext cx="1127832" cy="1127832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0596" y="2167512"/>
            <a:ext cx="994035" cy="994035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2874" y="3748652"/>
            <a:ext cx="1160930" cy="1160930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3841" y="3756349"/>
            <a:ext cx="1153232" cy="115323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963796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sister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63798" y="18785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Mum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97110" y="18415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97110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brother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0" name="Picture 39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149100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olded Corner 41">
            <a:hlinkClick r:id="rId2" action="ppaction://hlinksldjump"/>
          </p:cNvPr>
          <p:cNvSpPr/>
          <p:nvPr/>
        </p:nvSpPr>
        <p:spPr>
          <a:xfrm>
            <a:off x="4700415" y="1841499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olded Corner 42">
            <a:hlinkClick r:id="rId3" action="ppaction://hlinksldjump"/>
          </p:cNvPr>
          <p:cNvSpPr/>
          <p:nvPr/>
        </p:nvSpPr>
        <p:spPr>
          <a:xfrm>
            <a:off x="2412481" y="1855947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olded Corner 43">
            <a:hlinkClick r:id="rId4" action="ppaction://hlinksldjump"/>
          </p:cNvPr>
          <p:cNvSpPr/>
          <p:nvPr/>
        </p:nvSpPr>
        <p:spPr>
          <a:xfrm>
            <a:off x="6960491" y="1840975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right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different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problem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Shape &amp; colour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opposites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Feelings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343" y="3771899"/>
            <a:ext cx="1137681" cy="1137681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5777" y="3855565"/>
            <a:ext cx="962916" cy="962916"/>
          </a:xfrm>
          <a:prstGeom prst="rect">
            <a:avLst/>
          </a:prstGeom>
        </p:spPr>
      </p:pic>
      <p:pic>
        <p:nvPicPr>
          <p:cNvPr id="60" name="Picture 59" descr="128x128.png"/>
          <p:cNvPicPr>
            <a:picLocks noChangeAspect="1"/>
          </p:cNvPicPr>
          <p:nvPr/>
        </p:nvPicPr>
        <p:blipFill>
          <a:blip r:embed="rId9"/>
          <a:srcRect t="24515"/>
          <a:stretch>
            <a:fillRect/>
          </a:stretch>
        </p:blipFill>
        <p:spPr>
          <a:xfrm>
            <a:off x="2426832" y="3916057"/>
            <a:ext cx="1314806" cy="992476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3801" y="3771898"/>
            <a:ext cx="1202973" cy="1202973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9800" y="3621663"/>
            <a:ext cx="1345644" cy="1345644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idea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80919" y="2363398"/>
            <a:ext cx="849381" cy="849381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0068" y="2205621"/>
            <a:ext cx="830398" cy="830398"/>
          </a:xfrm>
          <a:prstGeom prst="rect">
            <a:avLst/>
          </a:prstGeom>
        </p:spPr>
      </p:pic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2400157" y="2210998"/>
            <a:ext cx="823419" cy="823419"/>
          </a:xfrm>
          <a:prstGeom prst="rect">
            <a:avLst/>
          </a:prstGeom>
        </p:spPr>
      </p:pic>
      <p:pic>
        <p:nvPicPr>
          <p:cNvPr id="74" name="Picture 73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50410" y="2210999"/>
            <a:ext cx="1060882" cy="1060882"/>
          </a:xfrm>
          <a:prstGeom prst="rect">
            <a:avLst/>
          </a:prstGeom>
        </p:spPr>
      </p:pic>
      <p:pic>
        <p:nvPicPr>
          <p:cNvPr id="75" name="Picture 74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96903" y="2284972"/>
            <a:ext cx="825021" cy="825021"/>
          </a:xfrm>
          <a:prstGeom prst="rect">
            <a:avLst/>
          </a:prstGeom>
        </p:spPr>
      </p:pic>
      <p:pic>
        <p:nvPicPr>
          <p:cNvPr id="76" name="Picture 75" descr="128x128.png"/>
          <p:cNvPicPr>
            <a:picLocks noChangeAspect="1"/>
          </p:cNvPicPr>
          <p:nvPr/>
        </p:nvPicPr>
        <p:blipFill>
          <a:blip r:embed="rId17"/>
          <a:srcRect t="32054" b="36759"/>
          <a:stretch>
            <a:fillRect/>
          </a:stretch>
        </p:blipFill>
        <p:spPr>
          <a:xfrm>
            <a:off x="7129510" y="2371275"/>
            <a:ext cx="1647214" cy="51370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52405" y="350379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52406" y="5226532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57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wrong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6552" y="5567830"/>
            <a:ext cx="1041799" cy="1041799"/>
          </a:xfrm>
          <a:prstGeom prst="rect">
            <a:avLst/>
          </a:prstGeom>
        </p:spPr>
      </p:pic>
      <p:pic>
        <p:nvPicPr>
          <p:cNvPr id="67" name="Picture 66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52637" y="5499947"/>
            <a:ext cx="1131575" cy="1131575"/>
          </a:xfrm>
          <a:prstGeom prst="rect">
            <a:avLst/>
          </a:prstGeom>
        </p:spPr>
      </p:pic>
      <p:pic>
        <p:nvPicPr>
          <p:cNvPr id="78" name="Picture 77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49292" y="5412375"/>
            <a:ext cx="1337482" cy="1337482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36075" y="5556489"/>
            <a:ext cx="1041799" cy="1041799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8" name="Picture 57" descr="256x25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3" name="Picture 62" descr="256x256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15788" y="353330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79173" y="35338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happy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happy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419094" y="521438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tired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19094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afraid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angry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safe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2" name="Picture 81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785" y="2187126"/>
            <a:ext cx="1007877" cy="1007877"/>
          </a:xfrm>
          <a:prstGeom prst="rect">
            <a:avLst/>
          </a:prstGeom>
        </p:spPr>
      </p:pic>
      <p:pic>
        <p:nvPicPr>
          <p:cNvPr id="84" name="Picture 8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6688" y="5541072"/>
            <a:ext cx="1045114" cy="1045114"/>
          </a:xfrm>
          <a:prstGeom prst="rect">
            <a:avLst/>
          </a:prstGeom>
        </p:spPr>
      </p:pic>
      <p:pic>
        <p:nvPicPr>
          <p:cNvPr id="85" name="Picture 8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7027" y="3877136"/>
            <a:ext cx="1031397" cy="1031397"/>
          </a:xfrm>
          <a:prstGeom prst="rect">
            <a:avLst/>
          </a:prstGeom>
        </p:spPr>
      </p:pic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956" y="5434559"/>
            <a:ext cx="1195662" cy="1195661"/>
          </a:xfrm>
          <a:prstGeom prst="rect">
            <a:avLst/>
          </a:prstGeom>
        </p:spPr>
      </p:pic>
      <p:pic>
        <p:nvPicPr>
          <p:cNvPr id="87" name="Picture 86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9908" y="3933415"/>
            <a:ext cx="937716" cy="937716"/>
          </a:xfrm>
          <a:prstGeom prst="rect">
            <a:avLst/>
          </a:prstGeom>
        </p:spPr>
      </p:pic>
      <p:pic>
        <p:nvPicPr>
          <p:cNvPr id="90" name="Picture 89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4875" y="2252806"/>
            <a:ext cx="993059" cy="993060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5046635" y="5749914"/>
            <a:ext cx="722385" cy="722385"/>
          </a:xfrm>
          <a:prstGeom prst="rect">
            <a:avLst/>
          </a:prstGeom>
        </p:spPr>
      </p:pic>
      <p:pic>
        <p:nvPicPr>
          <p:cNvPr id="93" name="Picture 92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0035" y="5695607"/>
            <a:ext cx="837584" cy="83758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55712" y="3504320"/>
            <a:ext cx="1966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 is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5712" y="5226008"/>
            <a:ext cx="1969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it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433" y="3974308"/>
            <a:ext cx="868363" cy="868363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12"/>
          <a:srcRect r="45584"/>
          <a:stretch>
            <a:fillRect/>
          </a:stretch>
        </p:blipFill>
        <p:spPr>
          <a:xfrm>
            <a:off x="800384" y="5654323"/>
            <a:ext cx="521443" cy="931863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963798" y="3538582"/>
            <a:ext cx="1973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board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6884" y="3877135"/>
            <a:ext cx="1200597" cy="1200597"/>
          </a:xfrm>
          <a:prstGeom prst="rect">
            <a:avLst/>
          </a:prstGeom>
        </p:spPr>
      </p:pic>
      <p:pic>
        <p:nvPicPr>
          <p:cNvPr id="59" name="Picture 58" descr="care assistant 1a_128x128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885" y="2060086"/>
            <a:ext cx="1200597" cy="1200597"/>
          </a:xfrm>
          <a:prstGeom prst="rect">
            <a:avLst/>
          </a:prstGeom>
        </p:spPr>
      </p:pic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83601" y="2517285"/>
            <a:ext cx="322440" cy="322439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Picture 60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2" name="Picture 61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You live with?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 do you like? 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Any pets?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school/work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How old?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38388" y="5213654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Where live?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Birthday?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 name?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415786" y="5226008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 don’t you like?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96822" y="27548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76146" y="2799449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81000" y="6091609"/>
            <a:ext cx="15032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00063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748900" y="4419826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150556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748900" y="6112510"/>
            <a:ext cx="1390068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4"/>
          <a:srcRect r="45584" b="35538"/>
          <a:stretch>
            <a:fillRect/>
          </a:stretch>
        </p:blipFill>
        <p:spPr>
          <a:xfrm>
            <a:off x="2971799" y="2057249"/>
            <a:ext cx="745209" cy="858469"/>
          </a:xfrm>
          <a:prstGeom prst="rect">
            <a:avLst/>
          </a:prstGeom>
        </p:spPr>
      </p:pic>
      <p:pic>
        <p:nvPicPr>
          <p:cNvPr id="62" name="Picture 61" descr="outsid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3" y="3739705"/>
            <a:ext cx="1056996" cy="1056996"/>
          </a:xfrm>
          <a:prstGeom prst="rect">
            <a:avLst/>
          </a:prstGeom>
        </p:spPr>
      </p:pic>
      <p:pic>
        <p:nvPicPr>
          <p:cNvPr id="63" name="Picture 62" descr="outside_128x128.png"/>
          <p:cNvPicPr>
            <a:picLocks noChangeAspect="1"/>
          </p:cNvPicPr>
          <p:nvPr/>
        </p:nvPicPr>
        <p:blipFill>
          <a:blip r:embed="rId5"/>
          <a:srcRect l="61914" t="38325"/>
          <a:stretch>
            <a:fillRect/>
          </a:stretch>
        </p:blipFill>
        <p:spPr>
          <a:xfrm>
            <a:off x="1428588" y="3904431"/>
            <a:ext cx="491037" cy="795165"/>
          </a:xfrm>
          <a:prstGeom prst="rect">
            <a:avLst/>
          </a:prstGeom>
        </p:spPr>
      </p:pic>
      <p:pic>
        <p:nvPicPr>
          <p:cNvPr id="64" name="Picture 63" descr="outside_128x128.png"/>
          <p:cNvPicPr>
            <a:picLocks noChangeAspect="1"/>
          </p:cNvPicPr>
          <p:nvPr/>
        </p:nvPicPr>
        <p:blipFill>
          <a:blip r:embed="rId5"/>
          <a:srcRect r="31944"/>
          <a:stretch>
            <a:fillRect/>
          </a:stretch>
        </p:blipFill>
        <p:spPr>
          <a:xfrm>
            <a:off x="5234268" y="2057249"/>
            <a:ext cx="752503" cy="1105718"/>
          </a:xfrm>
          <a:prstGeom prst="rect">
            <a:avLst/>
          </a:prstGeom>
        </p:spPr>
      </p:pic>
      <p:pic>
        <p:nvPicPr>
          <p:cNvPr id="65" name="Picture 64" descr="group work_128x128.png"/>
          <p:cNvPicPr>
            <a:picLocks noChangeAspect="1"/>
          </p:cNvPicPr>
          <p:nvPr/>
        </p:nvPicPr>
        <p:blipFill>
          <a:blip r:embed="rId6"/>
          <a:srcRect r="49805"/>
          <a:stretch>
            <a:fillRect/>
          </a:stretch>
        </p:blipFill>
        <p:spPr>
          <a:xfrm>
            <a:off x="5375967" y="3711150"/>
            <a:ext cx="450822" cy="898134"/>
          </a:xfrm>
          <a:prstGeom prst="rect">
            <a:avLst/>
          </a:prstGeom>
        </p:spPr>
      </p:pic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5598013"/>
            <a:ext cx="862928" cy="862928"/>
          </a:xfrm>
          <a:prstGeom prst="rect">
            <a:avLst/>
          </a:prstGeom>
        </p:spPr>
      </p:pic>
      <p:pic>
        <p:nvPicPr>
          <p:cNvPr id="72" name="Picture 71" descr="candy hearts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782" y="5470479"/>
            <a:ext cx="990462" cy="990462"/>
          </a:xfrm>
          <a:prstGeom prst="rect">
            <a:avLst/>
          </a:prstGeom>
        </p:spPr>
      </p:pic>
      <p:pic>
        <p:nvPicPr>
          <p:cNvPr id="73" name="Picture 72" descr="candy hearts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2482" y="5564038"/>
            <a:ext cx="990462" cy="990462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3048000" y="5825432"/>
            <a:ext cx="609600" cy="575846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3048000" y="5805092"/>
            <a:ext cx="609600" cy="596186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700411" y="523603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 you have?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7" name="Picture 76" descr="fis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 flipV="1">
            <a:off x="5564371" y="5538627"/>
            <a:ext cx="1091593" cy="1091593"/>
          </a:xfrm>
          <a:prstGeom prst="rect">
            <a:avLst/>
          </a:prstGeom>
        </p:spPr>
      </p:pic>
      <p:pic>
        <p:nvPicPr>
          <p:cNvPr id="78" name="Picture 7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411" y="5497118"/>
            <a:ext cx="961540" cy="961540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7" name="Picture 66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8" name="Picture 67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8900" y="274638"/>
            <a:ext cx="3575700" cy="774598"/>
          </a:xfrm>
        </p:spPr>
        <p:txBody>
          <a:bodyPr/>
          <a:lstStyle/>
          <a:p>
            <a:r>
              <a:rPr lang="en-US" sz="3000" dirty="0" smtClean="0"/>
              <a:t>Tell me about you</a:t>
            </a:r>
            <a:endParaRPr lang="en-US" sz="3000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858" y="3735351"/>
            <a:ext cx="1871472" cy="755904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096" y="2730152"/>
            <a:ext cx="1280160" cy="76809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77" y="4331151"/>
            <a:ext cx="1280160" cy="768096"/>
          </a:xfrm>
          <a:prstGeom prst="rect">
            <a:avLst/>
          </a:prstGeom>
        </p:spPr>
      </p:pic>
      <p:pic>
        <p:nvPicPr>
          <p:cNvPr id="60" name="Picture 59" descr="old person 3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3840" y="3739705"/>
            <a:ext cx="1017894" cy="1017894"/>
          </a:xfrm>
          <a:prstGeom prst="rect">
            <a:avLst/>
          </a:prstGeom>
        </p:spPr>
      </p:pic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57490" y="2049062"/>
            <a:ext cx="1075139" cy="107513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rectangle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black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green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blue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55712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triangle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5" y="521385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square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white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yellow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19094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circle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667" y="3930757"/>
            <a:ext cx="827530" cy="827530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052" y="2252806"/>
            <a:ext cx="865145" cy="865145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4022" y="5626118"/>
            <a:ext cx="877683" cy="877683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9169" y="5626118"/>
            <a:ext cx="830028" cy="830028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2240" y="3904955"/>
            <a:ext cx="814991" cy="814991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2240" y="2278639"/>
            <a:ext cx="864126" cy="864126"/>
          </a:xfrm>
          <a:prstGeom prst="rect">
            <a:avLst/>
          </a:prstGeom>
        </p:spPr>
      </p:pic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0770" y="2247337"/>
            <a:ext cx="914400" cy="914400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899" y="3906059"/>
            <a:ext cx="952500" cy="952500"/>
          </a:xfrm>
          <a:prstGeom prst="rect">
            <a:avLst/>
          </a:prstGeom>
        </p:spPr>
      </p:pic>
      <p:pic>
        <p:nvPicPr>
          <p:cNvPr id="60" name="Picture 5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104" y="5640201"/>
            <a:ext cx="863600" cy="863600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67150" y="5602593"/>
            <a:ext cx="1016000" cy="1016000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03475" y="3818487"/>
            <a:ext cx="939800" cy="939800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7" name="Picture 66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8" name="Picture 67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&amp; </a:t>
            </a:r>
            <a:r>
              <a:rPr lang="en-US" dirty="0" err="1" smtClean="0"/>
              <a:t>colour</a:t>
            </a: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slow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clean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little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dirty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7" name="Picture 7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678" y="2123002"/>
            <a:ext cx="1137681" cy="113768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55712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5" y="521385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easy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19094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19094" y="18785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all done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1248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8" name="Picture 37" descr="dry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496" y="1847050"/>
            <a:ext cx="1720965" cy="1720965"/>
          </a:xfrm>
          <a:prstGeom prst="rect">
            <a:avLst/>
          </a:prstGeom>
        </p:spPr>
      </p:pic>
      <p:pic>
        <p:nvPicPr>
          <p:cNvPr id="42" name="Picture 41" descr="wet 1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714" y="2245980"/>
            <a:ext cx="933708" cy="933708"/>
          </a:xfrm>
          <a:prstGeom prst="rect">
            <a:avLst/>
          </a:prstGeom>
        </p:spPr>
      </p:pic>
      <p:pic>
        <p:nvPicPr>
          <p:cNvPr id="43" name="Picture 42" descr="fast 2_128x128.png"/>
          <p:cNvPicPr>
            <a:picLocks noChangeAspect="1"/>
          </p:cNvPicPr>
          <p:nvPr/>
        </p:nvPicPr>
        <p:blipFill rotWithShape="1">
          <a:blip r:embed="rId7"/>
          <a:srcRect l="5719" t="25170" r="7499" b="25889"/>
          <a:stretch/>
        </p:blipFill>
        <p:spPr>
          <a:xfrm>
            <a:off x="268357" y="3826565"/>
            <a:ext cx="1709530" cy="964096"/>
          </a:xfrm>
          <a:prstGeom prst="rect">
            <a:avLst/>
          </a:prstGeom>
        </p:spPr>
      </p:pic>
      <p:pic>
        <p:nvPicPr>
          <p:cNvPr id="44" name="Picture 43" descr="larg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200" y="3768517"/>
            <a:ext cx="1043655" cy="1043655"/>
          </a:xfrm>
          <a:prstGeom prst="rect">
            <a:avLst/>
          </a:prstGeom>
        </p:spPr>
      </p:pic>
      <p:pic>
        <p:nvPicPr>
          <p:cNvPr id="45" name="Picture 44" descr="hard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7413" y="5427913"/>
            <a:ext cx="1341814" cy="1341814"/>
          </a:xfrm>
          <a:prstGeom prst="rect">
            <a:avLst/>
          </a:prstGeom>
        </p:spPr>
      </p:pic>
      <p:pic>
        <p:nvPicPr>
          <p:cNvPr id="46" name="Picture 45" descr="dirt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8714" y="5618628"/>
            <a:ext cx="977507" cy="977507"/>
          </a:xfrm>
          <a:prstGeom prst="rect">
            <a:avLst/>
          </a:prstGeom>
        </p:spPr>
      </p:pic>
      <p:pic>
        <p:nvPicPr>
          <p:cNvPr id="48" name="Picture 47" descr="t-shir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98510" y="5528566"/>
            <a:ext cx="1109802" cy="1109802"/>
          </a:xfrm>
          <a:prstGeom prst="rect">
            <a:avLst/>
          </a:prstGeom>
        </p:spPr>
      </p:pic>
      <p:pic>
        <p:nvPicPr>
          <p:cNvPr id="63" name="Picture 62" descr="bricks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189" y="5472866"/>
            <a:ext cx="1169579" cy="1169579"/>
          </a:xfrm>
          <a:prstGeom prst="rect">
            <a:avLst/>
          </a:prstGeom>
        </p:spPr>
      </p:pic>
      <p:pic>
        <p:nvPicPr>
          <p:cNvPr id="64" name="Picture 63" descr="slug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2962" y="3836433"/>
            <a:ext cx="975740" cy="975740"/>
          </a:xfrm>
          <a:prstGeom prst="rect">
            <a:avLst/>
          </a:prstGeom>
        </p:spPr>
      </p:pic>
      <p:cxnSp>
        <p:nvCxnSpPr>
          <p:cNvPr id="68" name="Curved Connector 67"/>
          <p:cNvCxnSpPr/>
          <p:nvPr/>
        </p:nvCxnSpPr>
        <p:spPr>
          <a:xfrm rot="16200000" flipV="1">
            <a:off x="2744805" y="4150813"/>
            <a:ext cx="753442" cy="569275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 descr="littl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3521" y="3568015"/>
            <a:ext cx="1483202" cy="1483202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19094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419094" y="18785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numbers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536" y="2060202"/>
            <a:ext cx="1969008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8739" r="17869" b="37404"/>
          <a:stretch/>
        </p:blipFill>
        <p:spPr>
          <a:xfrm>
            <a:off x="4949687" y="2126974"/>
            <a:ext cx="1381539" cy="8448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6" t="22351" r="22064" b="38436"/>
          <a:stretch/>
        </p:blipFill>
        <p:spPr>
          <a:xfrm>
            <a:off x="7395465" y="2171254"/>
            <a:ext cx="1113183" cy="755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9" t="21406" r="24483" b="37317"/>
          <a:stretch/>
        </p:blipFill>
        <p:spPr>
          <a:xfrm>
            <a:off x="601042" y="3808861"/>
            <a:ext cx="993913" cy="7951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20070" r="22348" b="37105"/>
          <a:stretch/>
        </p:blipFill>
        <p:spPr>
          <a:xfrm>
            <a:off x="2882347" y="3737113"/>
            <a:ext cx="1043609" cy="824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8" t="20757" r="26267" b="36418"/>
          <a:stretch/>
        </p:blipFill>
        <p:spPr>
          <a:xfrm>
            <a:off x="5204961" y="3737112"/>
            <a:ext cx="974035" cy="82494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olded Corner 52">
            <a:hlinkClick r:id="rId2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3" action="ppaction://hlinkfile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4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E741C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5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5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30" name="Folded Corner 29">
            <a:hlinkClick r:id="rId3" action="ppaction://hlinkfile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Computer control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18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numbers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Timetable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37" name="Picture 36" descr="computer monito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8117" y="2272900"/>
            <a:ext cx="897726" cy="897726"/>
          </a:xfrm>
          <a:prstGeom prst="rect">
            <a:avLst/>
          </a:prstGeom>
        </p:spPr>
      </p:pic>
      <p:pic>
        <p:nvPicPr>
          <p:cNvPr id="38" name="Picture 37" descr="calend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3342" y="2227540"/>
            <a:ext cx="1029367" cy="102936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52408" y="354183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My day places</a:t>
            </a:r>
            <a:endParaRPr lang="en-US" sz="2000" dirty="0">
              <a:latin typeface="Comic Sans MS"/>
              <a:cs typeface="Comic Sans MS"/>
            </a:endParaRPr>
          </a:p>
        </p:txBody>
      </p:sp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10"/>
          <a:srcRect t="21908"/>
          <a:stretch>
            <a:fillRect/>
          </a:stretch>
        </p:blipFill>
        <p:spPr>
          <a:xfrm>
            <a:off x="353972" y="3923089"/>
            <a:ext cx="1595948" cy="124631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41578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cooking	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3943" y="3767991"/>
            <a:ext cx="1151044" cy="1151044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4" t="15056" r="17361" b="23432"/>
          <a:stretch/>
        </p:blipFill>
        <p:spPr>
          <a:xfrm>
            <a:off x="2703442" y="2206487"/>
            <a:ext cx="1361661" cy="824948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697109" y="350310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700416" y="5207001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63796" y="35137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578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3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6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32173" y="18415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My day places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17" name="Picture 16" descr="128x128.png"/>
          <p:cNvPicPr>
            <a:picLocks noChangeAspect="1"/>
          </p:cNvPicPr>
          <p:nvPr/>
        </p:nvPicPr>
        <p:blipFill>
          <a:blip r:embed="rId4"/>
          <a:srcRect t="21908"/>
          <a:stretch>
            <a:fillRect/>
          </a:stretch>
        </p:blipFill>
        <p:spPr>
          <a:xfrm>
            <a:off x="2633737" y="2222757"/>
            <a:ext cx="1595948" cy="124631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1" name="Picture 20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 places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lded Corner 27">
            <a:hlinkClick r:id="rId2" action="ppaction://hlinksldjump"/>
          </p:cNvPr>
          <p:cNvSpPr/>
          <p:nvPr/>
        </p:nvSpPr>
        <p:spPr>
          <a:xfrm>
            <a:off x="4700415" y="1841500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olded Corner 26">
            <a:hlinkClick r:id="rId3" action="ppaction://hlinksldjump"/>
          </p:cNvPr>
          <p:cNvSpPr/>
          <p:nvPr/>
        </p:nvSpPr>
        <p:spPr>
          <a:xfrm>
            <a:off x="2415786" y="1852840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4" action="ppaction://hlinksldjump"/>
          </p:cNvPr>
          <p:cNvSpPr/>
          <p:nvPr/>
        </p:nvSpPr>
        <p:spPr>
          <a:xfrm>
            <a:off x="6963797" y="5226008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6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cinema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library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506901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School/college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Places at home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town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50536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pool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700414" y="184097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places outside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9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restaurant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3" y="18415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shops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doctors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pub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30" name="Snip Same Side Corner Rectangle 29"/>
          <p:cNvSpPr/>
          <p:nvPr/>
        </p:nvSpPr>
        <p:spPr>
          <a:xfrm>
            <a:off x="5192590" y="5617919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nip Same Side Corner Rectangle 30"/>
          <p:cNvSpPr/>
          <p:nvPr/>
        </p:nvSpPr>
        <p:spPr>
          <a:xfrm>
            <a:off x="2916891" y="5625594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Snip Same Side Corner Rectangle 31"/>
          <p:cNvSpPr/>
          <p:nvPr/>
        </p:nvSpPr>
        <p:spPr>
          <a:xfrm>
            <a:off x="5158570" y="3879529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Snip Same Side Corner Rectangle 32"/>
          <p:cNvSpPr/>
          <p:nvPr/>
        </p:nvSpPr>
        <p:spPr>
          <a:xfrm>
            <a:off x="646799" y="5617920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shop 2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4482" y="2087292"/>
            <a:ext cx="1181480" cy="1181480"/>
          </a:xfrm>
          <a:prstGeom prst="rect">
            <a:avLst/>
          </a:prstGeom>
        </p:spPr>
      </p:pic>
      <p:pic>
        <p:nvPicPr>
          <p:cNvPr id="36" name="Picture 35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3211" y="4274207"/>
            <a:ext cx="549382" cy="549382"/>
          </a:xfrm>
          <a:prstGeom prst="rect">
            <a:avLst/>
          </a:prstGeom>
        </p:spPr>
      </p:pic>
      <p:pic>
        <p:nvPicPr>
          <p:cNvPr id="37" name="Picture 36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9000" y="4274206"/>
            <a:ext cx="549382" cy="549382"/>
          </a:xfrm>
          <a:prstGeom prst="rect">
            <a:avLst/>
          </a:prstGeom>
        </p:spPr>
      </p:pic>
      <p:pic>
        <p:nvPicPr>
          <p:cNvPr id="38" name="Picture 37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9095" y="3853166"/>
            <a:ext cx="549382" cy="549382"/>
          </a:xfrm>
          <a:prstGeom prst="rect">
            <a:avLst/>
          </a:prstGeom>
        </p:spPr>
      </p:pic>
      <p:pic>
        <p:nvPicPr>
          <p:cNvPr id="41" name="Picture 40" descr="doctor 1a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8239" y="5626118"/>
            <a:ext cx="927468" cy="927468"/>
          </a:xfrm>
          <a:prstGeom prst="rect">
            <a:avLst/>
          </a:prstGeom>
        </p:spPr>
      </p:pic>
      <p:pic>
        <p:nvPicPr>
          <p:cNvPr id="42" name="Picture 41" descr="swim , to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0432" y="3708748"/>
            <a:ext cx="1130918" cy="1130918"/>
          </a:xfrm>
          <a:prstGeom prst="rect">
            <a:avLst/>
          </a:prstGeom>
        </p:spPr>
      </p:pic>
      <p:pic>
        <p:nvPicPr>
          <p:cNvPr id="43" name="Picture 42" descr="dinner 2 peopl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04736" y="2190294"/>
            <a:ext cx="1066614" cy="1066614"/>
          </a:xfrm>
          <a:prstGeom prst="rect">
            <a:avLst/>
          </a:prstGeom>
        </p:spPr>
      </p:pic>
      <p:pic>
        <p:nvPicPr>
          <p:cNvPr id="44" name="Picture 43" descr="bookcas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913" y="5617919"/>
            <a:ext cx="914647" cy="914647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2522" y="5792078"/>
            <a:ext cx="654073" cy="654073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58626" y="5702111"/>
            <a:ext cx="744040" cy="744040"/>
          </a:xfrm>
          <a:prstGeom prst="rect">
            <a:avLst/>
          </a:prstGeom>
        </p:spPr>
      </p:pic>
      <p:pic>
        <p:nvPicPr>
          <p:cNvPr id="59" name="Picture 58" descr="childrens tv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1864" y="3879529"/>
            <a:ext cx="1083023" cy="1083023"/>
          </a:xfrm>
          <a:prstGeom prst="rect">
            <a:avLst/>
          </a:prstGeom>
        </p:spPr>
      </p:pic>
      <p:pic>
        <p:nvPicPr>
          <p:cNvPr id="71" name="Picture 70" descr="outside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92590" y="2202158"/>
            <a:ext cx="1066614" cy="1066614"/>
          </a:xfrm>
          <a:prstGeom prst="rect">
            <a:avLst/>
          </a:prstGeom>
        </p:spPr>
      </p:pic>
      <p:sp>
        <p:nvSpPr>
          <p:cNvPr id="72" name="Snip Same Side Corner Rectangle 71"/>
          <p:cNvSpPr/>
          <p:nvPr/>
        </p:nvSpPr>
        <p:spPr>
          <a:xfrm>
            <a:off x="7448635" y="5631334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72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4736" y="5585429"/>
            <a:ext cx="968157" cy="968157"/>
          </a:xfrm>
          <a:prstGeom prst="rect">
            <a:avLst/>
          </a:prstGeom>
        </p:spPr>
      </p:pic>
      <p:sp>
        <p:nvSpPr>
          <p:cNvPr id="74" name="Snip Same Side Corner Rectangle 73"/>
          <p:cNvSpPr/>
          <p:nvPr/>
        </p:nvSpPr>
        <p:spPr>
          <a:xfrm>
            <a:off x="7471315" y="3896121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Snip Same Side Corner Rectangle 74"/>
          <p:cNvSpPr/>
          <p:nvPr/>
        </p:nvSpPr>
        <p:spPr>
          <a:xfrm>
            <a:off x="646799" y="3853166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Snip Same Side Corner Rectangle 76"/>
          <p:cNvSpPr/>
          <p:nvPr/>
        </p:nvSpPr>
        <p:spPr>
          <a:xfrm>
            <a:off x="5176767" y="2255959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Snip Same Side Corner Rectangle 77"/>
          <p:cNvSpPr/>
          <p:nvPr/>
        </p:nvSpPr>
        <p:spPr>
          <a:xfrm>
            <a:off x="7504736" y="2236178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9" name="Picture 78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80" name="Picture 79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84" y="3803767"/>
            <a:ext cx="1164336" cy="1078992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bread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market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veg 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shopping centre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clothes 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supermarket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butcher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cafe</a:t>
            </a:r>
          </a:p>
        </p:txBody>
      </p:sp>
      <p:pic>
        <p:nvPicPr>
          <p:cNvPr id="41" name="Picture 40" descr="shop 2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138" y="2151772"/>
            <a:ext cx="1105136" cy="1105136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>
            <a:off x="4700415" y="52142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music 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96379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pharmacy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0" name="Picture 79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81" name="Picture 80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6" y="3882922"/>
            <a:ext cx="1223104" cy="988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87" y="5615288"/>
            <a:ext cx="1102558" cy="9437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18" y="3924227"/>
            <a:ext cx="1105136" cy="933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934" y="5575648"/>
            <a:ext cx="1057220" cy="10008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7" y="5566333"/>
            <a:ext cx="1157170" cy="992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7" y="3831773"/>
            <a:ext cx="1156476" cy="10140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816" y="2208835"/>
            <a:ext cx="1135712" cy="9868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316" y="2203241"/>
            <a:ext cx="1147972" cy="1009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588" y="3835690"/>
            <a:ext cx="1163700" cy="10153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364" y="5646064"/>
            <a:ext cx="1074924" cy="92211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beach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garden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hill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woods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field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street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car park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outside places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lake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rot="16200000" flipH="1">
            <a:off x="485205" y="6596634"/>
            <a:ext cx="96466" cy="1662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outside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460" y="2156680"/>
            <a:ext cx="1089079" cy="1089079"/>
          </a:xfrm>
          <a:prstGeom prst="rect">
            <a:avLst/>
          </a:prstGeom>
        </p:spPr>
      </p:pic>
      <p:pic>
        <p:nvPicPr>
          <p:cNvPr id="79" name="Picture 78" descr="roa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900" y="2017033"/>
            <a:ext cx="1239875" cy="1239875"/>
          </a:xfrm>
          <a:prstGeom prst="rect">
            <a:avLst/>
          </a:prstGeom>
        </p:spPr>
      </p:pic>
      <p:pic>
        <p:nvPicPr>
          <p:cNvPr id="80" name="Picture 79" descr="country Wales_128x128.png"/>
          <p:cNvPicPr>
            <a:picLocks noChangeAspect="1"/>
          </p:cNvPicPr>
          <p:nvPr/>
        </p:nvPicPr>
        <p:blipFill>
          <a:blip r:embed="rId6"/>
          <a:srcRect t="42969" r="55469"/>
          <a:stretch>
            <a:fillRect/>
          </a:stretch>
        </p:blipFill>
        <p:spPr>
          <a:xfrm>
            <a:off x="907171" y="3959792"/>
            <a:ext cx="622231" cy="796892"/>
          </a:xfrm>
          <a:prstGeom prst="rect">
            <a:avLst/>
          </a:prstGeom>
          <a:solidFill>
            <a:srgbClr val="3366FF"/>
          </a:solidFill>
        </p:spPr>
      </p:pic>
      <p:pic>
        <p:nvPicPr>
          <p:cNvPr id="81" name="Picture 80" descr="field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6254" y="3785910"/>
            <a:ext cx="1038814" cy="1038814"/>
          </a:xfrm>
          <a:prstGeom prst="rect">
            <a:avLst/>
          </a:prstGeom>
        </p:spPr>
      </p:pic>
      <p:pic>
        <p:nvPicPr>
          <p:cNvPr id="82" name="Picture 81" descr="pond_128x128.png"/>
          <p:cNvPicPr>
            <a:picLocks noChangeAspect="1"/>
          </p:cNvPicPr>
          <p:nvPr/>
        </p:nvPicPr>
        <p:blipFill rotWithShape="1">
          <a:blip r:embed="rId8"/>
          <a:srcRect l="3817" t="19806" r="2385" b="21481"/>
          <a:stretch/>
        </p:blipFill>
        <p:spPr>
          <a:xfrm>
            <a:off x="2631988" y="5474042"/>
            <a:ext cx="1618735" cy="1013255"/>
          </a:xfrm>
          <a:prstGeom prst="rect">
            <a:avLst/>
          </a:prstGeom>
        </p:spPr>
      </p:pic>
      <p:pic>
        <p:nvPicPr>
          <p:cNvPr id="83" name="Picture 82" descr="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3896925"/>
            <a:ext cx="770733" cy="770733"/>
          </a:xfrm>
          <a:prstGeom prst="rect">
            <a:avLst/>
          </a:prstGeom>
        </p:spPr>
      </p:pic>
      <p:pic>
        <p:nvPicPr>
          <p:cNvPr id="84" name="Picture 83" descr="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7000" y="4049325"/>
            <a:ext cx="770733" cy="770733"/>
          </a:xfrm>
          <a:prstGeom prst="rect">
            <a:avLst/>
          </a:prstGeom>
        </p:spPr>
      </p:pic>
      <p:pic>
        <p:nvPicPr>
          <p:cNvPr id="85" name="Picture 84" descr="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8000" y="3896925"/>
            <a:ext cx="770733" cy="770733"/>
          </a:xfrm>
          <a:prstGeom prst="rect">
            <a:avLst/>
          </a:prstGeom>
        </p:spPr>
      </p:pic>
      <p:pic>
        <p:nvPicPr>
          <p:cNvPr id="86" name="Picture 85" descr="car 2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2862" y="2278639"/>
            <a:ext cx="759361" cy="759361"/>
          </a:xfrm>
          <a:prstGeom prst="rect">
            <a:avLst/>
          </a:prstGeom>
        </p:spPr>
      </p:pic>
      <p:pic>
        <p:nvPicPr>
          <p:cNvPr id="87" name="Picture 86" descr="car 2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985661" y="2278639"/>
            <a:ext cx="759361" cy="759361"/>
          </a:xfrm>
          <a:prstGeom prst="rect">
            <a:avLst/>
          </a:prstGeom>
        </p:spPr>
      </p:pic>
      <p:pic>
        <p:nvPicPr>
          <p:cNvPr id="89" name="Picture 88" descr="car 2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662" y="2140685"/>
            <a:ext cx="759361" cy="759361"/>
          </a:xfrm>
          <a:prstGeom prst="rect">
            <a:avLst/>
          </a:prstGeom>
        </p:spPr>
      </p:pic>
      <p:pic>
        <p:nvPicPr>
          <p:cNvPr id="90" name="Picture 89" descr="mountain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9062" y="3691730"/>
            <a:ext cx="1239875" cy="1239875"/>
          </a:xfrm>
          <a:prstGeom prst="rect">
            <a:avLst/>
          </a:prstGeom>
        </p:spPr>
      </p:pic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179" y="5491895"/>
            <a:ext cx="1206365" cy="1206365"/>
          </a:xfrm>
          <a:prstGeom prst="rect">
            <a:avLst/>
          </a:prstGeom>
        </p:spPr>
      </p:pic>
      <p:sp>
        <p:nvSpPr>
          <p:cNvPr id="92" name="Snip Same Side Corner Rectangle 91"/>
          <p:cNvSpPr/>
          <p:nvPr/>
        </p:nvSpPr>
        <p:spPr>
          <a:xfrm>
            <a:off x="2836440" y="2209102"/>
            <a:ext cx="1177236" cy="947905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kitchen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my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room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toilet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stairs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lounge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bedroom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dining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room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hall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home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down stairs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up stairs 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chair wing back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067" y="3964704"/>
            <a:ext cx="1168507" cy="633433"/>
          </a:xfrm>
          <a:prstGeom prst="rect">
            <a:avLst/>
          </a:prstGeom>
        </p:spPr>
      </p:pic>
      <p:pic>
        <p:nvPicPr>
          <p:cNvPr id="28" name="Picture 27" descr="toile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0562" y="3904431"/>
            <a:ext cx="879655" cy="879655"/>
          </a:xfrm>
          <a:prstGeom prst="rect">
            <a:avLst/>
          </a:prstGeom>
        </p:spPr>
      </p:pic>
      <p:pic>
        <p:nvPicPr>
          <p:cNvPr id="29" name="Picture 28" descr="single be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4117" y="3829278"/>
            <a:ext cx="1157304" cy="1157304"/>
          </a:xfrm>
          <a:prstGeom prst="rect">
            <a:avLst/>
          </a:prstGeom>
          <a:ln>
            <a:noFill/>
          </a:ln>
        </p:spPr>
      </p:pic>
      <p:sp>
        <p:nvSpPr>
          <p:cNvPr id="30" name="Snip Same Side Corner Rectangle 29"/>
          <p:cNvSpPr/>
          <p:nvPr/>
        </p:nvSpPr>
        <p:spPr>
          <a:xfrm>
            <a:off x="2836440" y="2231782"/>
            <a:ext cx="1177236" cy="947905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 descr="hous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1636" y="2244619"/>
            <a:ext cx="928558" cy="928558"/>
          </a:xfrm>
          <a:prstGeom prst="rect">
            <a:avLst/>
          </a:prstGeom>
          <a:ln>
            <a:noFill/>
          </a:ln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702" y="3928280"/>
            <a:ext cx="875563" cy="875563"/>
          </a:xfrm>
          <a:prstGeom prst="rect">
            <a:avLst/>
          </a:prstGeom>
        </p:spPr>
      </p:pic>
      <p:sp>
        <p:nvSpPr>
          <p:cNvPr id="33" name="Snip Same Side Corner Rectangle 32"/>
          <p:cNvSpPr/>
          <p:nvPr/>
        </p:nvSpPr>
        <p:spPr>
          <a:xfrm>
            <a:off x="2915820" y="3905479"/>
            <a:ext cx="1083777" cy="898363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Snip Same Side Corner Rectangle 33"/>
          <p:cNvSpPr/>
          <p:nvPr/>
        </p:nvSpPr>
        <p:spPr>
          <a:xfrm>
            <a:off x="5222058" y="2278639"/>
            <a:ext cx="1010578" cy="837168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Snip Same Side Corner Rectangle 35"/>
          <p:cNvSpPr/>
          <p:nvPr/>
        </p:nvSpPr>
        <p:spPr>
          <a:xfrm>
            <a:off x="5142678" y="3905479"/>
            <a:ext cx="1207516" cy="824786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nip Same Side Corner Rectangle 36"/>
          <p:cNvSpPr/>
          <p:nvPr/>
        </p:nvSpPr>
        <p:spPr>
          <a:xfrm>
            <a:off x="7461829" y="3905479"/>
            <a:ext cx="1022010" cy="898364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1198" y="2322513"/>
            <a:ext cx="884684" cy="884684"/>
          </a:xfrm>
          <a:prstGeom prst="rect">
            <a:avLst/>
          </a:prstGeom>
        </p:spPr>
      </p:pic>
      <p:sp>
        <p:nvSpPr>
          <p:cNvPr id="41" name="Snip Same Side Corner Rectangle 40"/>
          <p:cNvSpPr/>
          <p:nvPr/>
        </p:nvSpPr>
        <p:spPr>
          <a:xfrm>
            <a:off x="663822" y="3926679"/>
            <a:ext cx="1050066" cy="873259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1829" y="5617566"/>
            <a:ext cx="931666" cy="931666"/>
          </a:xfrm>
          <a:prstGeom prst="rect">
            <a:avLst/>
          </a:prstGeom>
        </p:spPr>
      </p:pic>
      <p:sp>
        <p:nvSpPr>
          <p:cNvPr id="43" name="Snip Same Side Corner Rectangle 42"/>
          <p:cNvSpPr/>
          <p:nvPr/>
        </p:nvSpPr>
        <p:spPr>
          <a:xfrm>
            <a:off x="605106" y="5625593"/>
            <a:ext cx="1222438" cy="870811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1390" y="5617566"/>
            <a:ext cx="931666" cy="931666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3596" y="5626118"/>
            <a:ext cx="931666" cy="931666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rot="16200000" flipH="1">
            <a:off x="4825737" y="6022367"/>
            <a:ext cx="792570" cy="72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188855" y="5719263"/>
            <a:ext cx="695389" cy="695389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2"/>
          <a:srcRect r="45584"/>
          <a:stretch>
            <a:fillRect/>
          </a:stretch>
        </p:blipFill>
        <p:spPr>
          <a:xfrm>
            <a:off x="896558" y="5625594"/>
            <a:ext cx="460511" cy="822971"/>
          </a:xfrm>
          <a:prstGeom prst="rect">
            <a:avLst/>
          </a:prstGeom>
        </p:spPr>
      </p:pic>
      <p:sp>
        <p:nvSpPr>
          <p:cNvPr id="73" name="Oval 72"/>
          <p:cNvSpPr/>
          <p:nvPr/>
        </p:nvSpPr>
        <p:spPr>
          <a:xfrm>
            <a:off x="771702" y="5680219"/>
            <a:ext cx="766404" cy="740252"/>
          </a:xfrm>
          <a:prstGeom prst="ellipse">
            <a:avLst/>
          </a:prstGeom>
          <a:noFill/>
          <a:ln w="57150" cap="flat" cmpd="sng" algn="ctr">
            <a:solidFill>
              <a:srgbClr val="2227E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8" name="Straight Arrow Connector 87"/>
          <p:cNvCxnSpPr/>
          <p:nvPr/>
        </p:nvCxnSpPr>
        <p:spPr>
          <a:xfrm rot="16200000" flipV="1">
            <a:off x="2480677" y="6061261"/>
            <a:ext cx="870287" cy="1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0" name="Picture 79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81" name="Picture 80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 at 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316" y="2195405"/>
            <a:ext cx="1177105" cy="996412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4700411" y="1855947"/>
            <a:ext cx="1976523" cy="1415932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olded Corner 53">
            <a:hlinkClick r:id="rId4" action="ppaction://hlinksldjump"/>
          </p:cNvPr>
          <p:cNvSpPr/>
          <p:nvPr/>
        </p:nvSpPr>
        <p:spPr>
          <a:xfrm>
            <a:off x="6963792" y="1840976"/>
            <a:ext cx="1976523" cy="1415932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now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again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never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ready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later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before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late 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special days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time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after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7"/>
          <a:srcRect l="52100" r="3369" b="63770"/>
          <a:stretch>
            <a:fillRect/>
          </a:stretch>
        </p:blipFill>
        <p:spPr>
          <a:xfrm>
            <a:off x="4927986" y="3792493"/>
            <a:ext cx="1258146" cy="1023623"/>
          </a:xfrm>
          <a:prstGeom prst="rect">
            <a:avLst/>
          </a:prstGeom>
        </p:spPr>
      </p:pic>
      <p:cxnSp>
        <p:nvCxnSpPr>
          <p:cNvPr id="30" name="Curved Connector 29"/>
          <p:cNvCxnSpPr/>
          <p:nvPr/>
        </p:nvCxnSpPr>
        <p:spPr>
          <a:xfrm rot="16200000" flipH="1">
            <a:off x="5641306" y="4271290"/>
            <a:ext cx="822952" cy="266700"/>
          </a:xfrm>
          <a:prstGeom prst="curvedConnector3">
            <a:avLst>
              <a:gd name="adj1" fmla="val 2945"/>
            </a:avLst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7"/>
          <a:srcRect l="52100" r="3369" b="63770"/>
          <a:stretch>
            <a:fillRect/>
          </a:stretch>
        </p:blipFill>
        <p:spPr>
          <a:xfrm>
            <a:off x="7617520" y="3854454"/>
            <a:ext cx="1142328" cy="929394"/>
          </a:xfrm>
          <a:prstGeom prst="rect">
            <a:avLst/>
          </a:prstGeom>
        </p:spPr>
      </p:pic>
      <p:pic>
        <p:nvPicPr>
          <p:cNvPr id="32" name="Picture 31" descr="confused ma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42" y="3978924"/>
            <a:ext cx="838200" cy="838200"/>
          </a:xfrm>
          <a:prstGeom prst="rect">
            <a:avLst/>
          </a:prstGeom>
        </p:spPr>
      </p:pic>
      <p:pic>
        <p:nvPicPr>
          <p:cNvPr id="33" name="Picture 32" descr="256x256.png"/>
          <p:cNvPicPr>
            <a:picLocks noChangeAspect="1"/>
          </p:cNvPicPr>
          <p:nvPr/>
        </p:nvPicPr>
        <p:blipFill>
          <a:blip r:embed="rId7"/>
          <a:srcRect l="52100" r="3369" b="63770"/>
          <a:stretch>
            <a:fillRect/>
          </a:stretch>
        </p:blipFill>
        <p:spPr>
          <a:xfrm>
            <a:off x="2625496" y="3670589"/>
            <a:ext cx="1427020" cy="1161018"/>
          </a:xfrm>
          <a:prstGeom prst="rect">
            <a:avLst/>
          </a:prstGeom>
        </p:spPr>
      </p:pic>
      <p:pic>
        <p:nvPicPr>
          <p:cNvPr id="34" name="Picture 33" descr="now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514" y="3748039"/>
            <a:ext cx="1196337" cy="1196337"/>
          </a:xfrm>
          <a:prstGeom prst="rect">
            <a:avLst/>
          </a:prstGeom>
        </p:spPr>
      </p:pic>
      <p:pic>
        <p:nvPicPr>
          <p:cNvPr id="35" name="Picture 34" descr="read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3912" y="5553162"/>
            <a:ext cx="1076238" cy="1076238"/>
          </a:xfrm>
          <a:prstGeom prst="rect">
            <a:avLst/>
          </a:prstGeom>
        </p:spPr>
      </p:pic>
      <p:pic>
        <p:nvPicPr>
          <p:cNvPr id="43" name="Picture 42" descr="las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40122" y="5506740"/>
            <a:ext cx="1122660" cy="1122660"/>
          </a:xfrm>
          <a:prstGeom prst="rect">
            <a:avLst/>
          </a:prstGeom>
        </p:spPr>
      </p:pic>
      <p:pic>
        <p:nvPicPr>
          <p:cNvPr id="44" name="Picture 43" descr="firs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61622" y="5549900"/>
            <a:ext cx="1079500" cy="1079500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2917122" y="3903214"/>
            <a:ext cx="1042466" cy="912903"/>
          </a:xfrm>
          <a:prstGeom prst="line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day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4592" y="2127250"/>
            <a:ext cx="1264702" cy="1264702"/>
          </a:xfrm>
          <a:prstGeom prst="rect">
            <a:avLst/>
          </a:prstGeom>
        </p:spPr>
      </p:pic>
      <p:pic>
        <p:nvPicPr>
          <p:cNvPr id="56" name="Picture 55" descr="calendar month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19616" y="2188456"/>
            <a:ext cx="992894" cy="992894"/>
          </a:xfrm>
          <a:prstGeom prst="rect">
            <a:avLst/>
          </a:prstGeom>
        </p:spPr>
      </p:pic>
      <p:pic>
        <p:nvPicPr>
          <p:cNvPr id="57" name="Picture 56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315593">
            <a:off x="7655572" y="2462512"/>
            <a:ext cx="676868" cy="676868"/>
          </a:xfrm>
          <a:prstGeom prst="rect">
            <a:avLst/>
          </a:prstGeom>
        </p:spPr>
      </p:pic>
      <p:pic>
        <p:nvPicPr>
          <p:cNvPr id="58" name="Picture 57" descr="256x256.png"/>
          <p:cNvPicPr>
            <a:picLocks noChangeAspect="1"/>
          </p:cNvPicPr>
          <p:nvPr/>
        </p:nvPicPr>
        <p:blipFill>
          <a:blip r:embed="rId7"/>
          <a:srcRect l="52100" r="3369" b="63770"/>
          <a:stretch>
            <a:fillRect/>
          </a:stretch>
        </p:blipFill>
        <p:spPr>
          <a:xfrm>
            <a:off x="2577208" y="1948887"/>
            <a:ext cx="1551018" cy="1261903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09" y="5695918"/>
            <a:ext cx="1219582" cy="7443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 love you.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don’t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whatever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no way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shut 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go away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chill out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63799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cool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finge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62" y="5525062"/>
            <a:ext cx="1062744" cy="1062744"/>
          </a:xfrm>
          <a:prstGeom prst="rect">
            <a:avLst/>
          </a:prstGeom>
        </p:spPr>
      </p:pic>
      <p:pic>
        <p:nvPicPr>
          <p:cNvPr id="35" name="Picture 34" descr="relax 3 , to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623" y="2109592"/>
            <a:ext cx="1224820" cy="1224820"/>
          </a:xfrm>
          <a:prstGeom prst="rect">
            <a:avLst/>
          </a:prstGeom>
        </p:spPr>
      </p:pic>
      <p:pic>
        <p:nvPicPr>
          <p:cNvPr id="36" name="Picture 35" descr="quiet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9011" y="3781320"/>
            <a:ext cx="1128785" cy="1128785"/>
          </a:xfrm>
          <a:prstGeom prst="rect">
            <a:avLst/>
          </a:prstGeom>
        </p:spPr>
      </p:pic>
      <p:pic>
        <p:nvPicPr>
          <p:cNvPr id="37" name="Picture 36" descr="race athletics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2282449"/>
            <a:ext cx="974983" cy="974983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3103" y="3819864"/>
            <a:ext cx="1067485" cy="1067485"/>
          </a:xfrm>
          <a:prstGeom prst="rect">
            <a:avLst/>
          </a:prstGeom>
        </p:spPr>
      </p:pic>
      <p:pic>
        <p:nvPicPr>
          <p:cNvPr id="45" name="Picture 44" descr="candy heart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562" y="3781320"/>
            <a:ext cx="990462" cy="990462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822" y="1904250"/>
            <a:ext cx="1261849" cy="18359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03" y="3853734"/>
            <a:ext cx="1005840" cy="99974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91" y="5622678"/>
            <a:ext cx="725424" cy="72542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1" t="23483" r="20236" b="30462"/>
          <a:stretch/>
        </p:blipFill>
        <p:spPr>
          <a:xfrm>
            <a:off x="4890051" y="5565913"/>
            <a:ext cx="1699591" cy="86470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" t="27297" r="3826" b="4717"/>
          <a:stretch/>
        </p:blipFill>
        <p:spPr>
          <a:xfrm>
            <a:off x="7036904" y="5555974"/>
            <a:ext cx="1769165" cy="1073426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4695904" y="1840976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59288" y="1855947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M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Monday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F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Friday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T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Tuesday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S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Saturday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W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Wednesday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Su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Sunday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Th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Thursday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weekend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night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week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62" name="Picture 61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048" y="2047230"/>
            <a:ext cx="1381770" cy="1381770"/>
          </a:xfrm>
          <a:prstGeom prst="rect">
            <a:avLst/>
          </a:prstGeom>
        </p:spPr>
      </p:pic>
      <p:pic>
        <p:nvPicPr>
          <p:cNvPr id="63" name="Picture 62" descr="week 1_128x128.png"/>
          <p:cNvPicPr>
            <a:picLocks noChangeAspect="1"/>
          </p:cNvPicPr>
          <p:nvPr/>
        </p:nvPicPr>
        <p:blipFill rotWithShape="1">
          <a:blip r:embed="rId5"/>
          <a:srcRect l="5267" t="38151" r="3358" b="22067"/>
          <a:stretch/>
        </p:blipFill>
        <p:spPr>
          <a:xfrm>
            <a:off x="7176303" y="5706320"/>
            <a:ext cx="1701479" cy="740780"/>
          </a:xfrm>
          <a:prstGeom prst="rect">
            <a:avLst/>
          </a:prstGeom>
        </p:spPr>
      </p:pic>
      <p:pic>
        <p:nvPicPr>
          <p:cNvPr id="64" name="Picture 63" descr="weeken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4095" y="2126911"/>
            <a:ext cx="1052777" cy="1052777"/>
          </a:xfrm>
          <a:prstGeom prst="rect">
            <a:avLst/>
          </a:prstGeom>
        </p:spPr>
      </p:pic>
      <p:pic>
        <p:nvPicPr>
          <p:cNvPr id="65" name="Picture 64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55" y="3701307"/>
            <a:ext cx="1381770" cy="1381770"/>
          </a:xfrm>
          <a:prstGeom prst="rect">
            <a:avLst/>
          </a:prstGeom>
        </p:spPr>
      </p:pic>
      <p:pic>
        <p:nvPicPr>
          <p:cNvPr id="66" name="Picture 65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539" y="3701307"/>
            <a:ext cx="1381770" cy="1381770"/>
          </a:xfrm>
          <a:prstGeom prst="rect">
            <a:avLst/>
          </a:prstGeom>
        </p:spPr>
      </p:pic>
      <p:pic>
        <p:nvPicPr>
          <p:cNvPr id="67" name="Picture 66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740" y="5438874"/>
            <a:ext cx="1381770" cy="1381770"/>
          </a:xfrm>
          <a:prstGeom prst="rect">
            <a:avLst/>
          </a:prstGeom>
        </p:spPr>
      </p:pic>
      <p:pic>
        <p:nvPicPr>
          <p:cNvPr id="68" name="Picture 67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168" y="3701307"/>
            <a:ext cx="1381770" cy="1381770"/>
          </a:xfrm>
          <a:prstGeom prst="rect">
            <a:avLst/>
          </a:prstGeom>
        </p:spPr>
      </p:pic>
      <p:pic>
        <p:nvPicPr>
          <p:cNvPr id="69" name="Picture 68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171" y="3639047"/>
            <a:ext cx="1381770" cy="1381770"/>
          </a:xfrm>
          <a:prstGeom prst="rect">
            <a:avLst/>
          </a:prstGeom>
        </p:spPr>
      </p:pic>
      <p:pic>
        <p:nvPicPr>
          <p:cNvPr id="70" name="Picture 69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55" y="5438874"/>
            <a:ext cx="1381770" cy="1381770"/>
          </a:xfrm>
          <a:prstGeom prst="rect">
            <a:avLst/>
          </a:prstGeom>
        </p:spPr>
      </p:pic>
      <p:pic>
        <p:nvPicPr>
          <p:cNvPr id="71" name="Picture 70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539" y="5438874"/>
            <a:ext cx="1381770" cy="1381770"/>
          </a:xfrm>
          <a:prstGeom prst="rect">
            <a:avLst/>
          </a:prstGeom>
        </p:spPr>
      </p:pic>
      <p:pic>
        <p:nvPicPr>
          <p:cNvPr id="72" name="Picture 71" descr="nigh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4230" y="2103501"/>
            <a:ext cx="1373879" cy="1373879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</a:t>
            </a:r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lded Corner 49">
            <a:hlinkClick r:id="rId2" action="ppaction://hlinksldjump"/>
          </p:cNvPr>
          <p:cNvSpPr/>
          <p:nvPr/>
        </p:nvSpPr>
        <p:spPr>
          <a:xfrm>
            <a:off x="6963799" y="5214288"/>
            <a:ext cx="1976523" cy="1415932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695904" y="1840976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59288" y="1855947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holiday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Bonfire night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wedding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Halloween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Easter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party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Birthday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New Year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valentines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Special 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calendar mont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198" y="2203565"/>
            <a:ext cx="950448" cy="950448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315593">
            <a:off x="3085415" y="2497258"/>
            <a:ext cx="493524" cy="493524"/>
          </a:xfrm>
          <a:prstGeom prst="rect">
            <a:avLst/>
          </a:prstGeom>
        </p:spPr>
      </p:pic>
      <p:pic>
        <p:nvPicPr>
          <p:cNvPr id="31" name="Picture 30" descr="fireworks 2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9121" y="2239213"/>
            <a:ext cx="854026" cy="854026"/>
          </a:xfrm>
          <a:prstGeom prst="rect">
            <a:avLst/>
          </a:prstGeom>
        </p:spPr>
      </p:pic>
      <p:pic>
        <p:nvPicPr>
          <p:cNvPr id="32" name="Picture 31" descr="celebrate 3 , t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3147" y="2334034"/>
            <a:ext cx="702505" cy="702505"/>
          </a:xfrm>
          <a:prstGeom prst="rect">
            <a:avLst/>
          </a:prstGeom>
        </p:spPr>
      </p:pic>
      <p:pic>
        <p:nvPicPr>
          <p:cNvPr id="33" name="Picture 32" descr="heart shap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1992" y="2266539"/>
            <a:ext cx="881575" cy="881575"/>
          </a:xfrm>
          <a:prstGeom prst="rect">
            <a:avLst/>
          </a:prstGeom>
        </p:spPr>
      </p:pic>
      <p:pic>
        <p:nvPicPr>
          <p:cNvPr id="34" name="Picture 33" descr="da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2692" y="2114139"/>
            <a:ext cx="1143293" cy="1143293"/>
          </a:xfrm>
          <a:prstGeom prst="rect">
            <a:avLst/>
          </a:prstGeom>
        </p:spPr>
      </p:pic>
      <p:pic>
        <p:nvPicPr>
          <p:cNvPr id="37" name="Picture 36" descr="take a work break , to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606" y="3860119"/>
            <a:ext cx="1004626" cy="1004626"/>
          </a:xfrm>
          <a:prstGeom prst="rect">
            <a:avLst/>
          </a:prstGeom>
        </p:spPr>
      </p:pic>
      <p:pic>
        <p:nvPicPr>
          <p:cNvPr id="43" name="Picture 42" descr="Bonfire Nigh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936" y="5599647"/>
            <a:ext cx="950448" cy="950448"/>
          </a:xfrm>
          <a:prstGeom prst="rect">
            <a:avLst/>
          </a:prstGeom>
        </p:spPr>
      </p:pic>
      <p:pic>
        <p:nvPicPr>
          <p:cNvPr id="44" name="Picture 43" descr="Easter egg hun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49104" y="3904431"/>
            <a:ext cx="991772" cy="991772"/>
          </a:xfrm>
          <a:prstGeom prst="rect">
            <a:avLst/>
          </a:prstGeom>
        </p:spPr>
      </p:pic>
      <p:pic>
        <p:nvPicPr>
          <p:cNvPr id="45" name="Picture 44" descr="Christmas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67599" y="5542947"/>
            <a:ext cx="1012434" cy="1012434"/>
          </a:xfrm>
          <a:prstGeom prst="rect">
            <a:avLst/>
          </a:prstGeom>
        </p:spPr>
      </p:pic>
      <p:pic>
        <p:nvPicPr>
          <p:cNvPr id="46" name="Picture 45" descr="Hallowee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42478" y="5625594"/>
            <a:ext cx="929787" cy="929787"/>
          </a:xfrm>
          <a:prstGeom prst="rect">
            <a:avLst/>
          </a:prstGeom>
        </p:spPr>
      </p:pic>
      <p:pic>
        <p:nvPicPr>
          <p:cNvPr id="47" name="Picture 46" descr="party celebration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3004" y="5591574"/>
            <a:ext cx="1016346" cy="1016346"/>
          </a:xfrm>
          <a:prstGeom prst="rect">
            <a:avLst/>
          </a:prstGeom>
        </p:spPr>
      </p:pic>
      <p:pic>
        <p:nvPicPr>
          <p:cNvPr id="48" name="Picture 47" descr="married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32013" y="3837439"/>
            <a:ext cx="1004626" cy="1004626"/>
          </a:xfrm>
          <a:prstGeom prst="rect">
            <a:avLst/>
          </a:prstGeom>
        </p:spPr>
      </p:pic>
      <p:pic>
        <p:nvPicPr>
          <p:cNvPr id="49" name="Picture 48" descr="celebrate birthday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36430" y="3779691"/>
            <a:ext cx="1113654" cy="1113654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52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pudding</a:t>
            </a:r>
            <a:endParaRPr lang="en-US" sz="13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decorations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lights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tree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cake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gift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Farther Christmas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</a:t>
            </a: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56" name="Picture 55" descr="Christmas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75" y="2246238"/>
            <a:ext cx="933450" cy="933450"/>
          </a:xfrm>
          <a:prstGeom prst="rect">
            <a:avLst/>
          </a:prstGeom>
        </p:spPr>
      </p:pic>
      <p:pic>
        <p:nvPicPr>
          <p:cNvPr id="57" name="Picture 56" descr="Father Christma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158" y="2187600"/>
            <a:ext cx="970862" cy="970862"/>
          </a:xfrm>
          <a:prstGeom prst="rect">
            <a:avLst/>
          </a:prstGeom>
        </p:spPr>
      </p:pic>
      <p:pic>
        <p:nvPicPr>
          <p:cNvPr id="58" name="Picture 57" descr="Christmas cak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947" y="3855671"/>
            <a:ext cx="1053386" cy="1053386"/>
          </a:xfrm>
          <a:prstGeom prst="rect">
            <a:avLst/>
          </a:prstGeom>
        </p:spPr>
      </p:pic>
      <p:pic>
        <p:nvPicPr>
          <p:cNvPr id="59" name="Picture 58" descr="Christmas Da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3825" y="2184400"/>
            <a:ext cx="1072508" cy="1072508"/>
          </a:xfrm>
          <a:prstGeom prst="rect">
            <a:avLst/>
          </a:prstGeom>
        </p:spPr>
      </p:pic>
      <p:pic>
        <p:nvPicPr>
          <p:cNvPr id="60" name="Picture 59" descr="Christmas decorations_128x128.png"/>
          <p:cNvPicPr>
            <a:picLocks noChangeAspect="1"/>
          </p:cNvPicPr>
          <p:nvPr/>
        </p:nvPicPr>
        <p:blipFill>
          <a:blip r:embed="rId8"/>
          <a:srcRect t="16375"/>
          <a:stretch>
            <a:fillRect/>
          </a:stretch>
        </p:blipFill>
        <p:spPr>
          <a:xfrm>
            <a:off x="409120" y="5571376"/>
            <a:ext cx="1452444" cy="1214608"/>
          </a:xfrm>
          <a:prstGeom prst="rect">
            <a:avLst/>
          </a:prstGeom>
        </p:spPr>
      </p:pic>
      <p:pic>
        <p:nvPicPr>
          <p:cNvPr id="61" name="Picture 60" descr="Christmas 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6575" y="5571376"/>
            <a:ext cx="1024824" cy="1024824"/>
          </a:xfrm>
          <a:prstGeom prst="rect">
            <a:avLst/>
          </a:prstGeom>
        </p:spPr>
      </p:pic>
      <p:pic>
        <p:nvPicPr>
          <p:cNvPr id="62" name="Picture 61" descr="Christmas pudding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934" y="3855671"/>
            <a:ext cx="939800" cy="939800"/>
          </a:xfrm>
          <a:prstGeom prst="rect">
            <a:avLst/>
          </a:prstGeom>
        </p:spPr>
      </p:pic>
      <p:pic>
        <p:nvPicPr>
          <p:cNvPr id="63" name="Picture 62" descr="Christmas lights_128x128.png"/>
          <p:cNvPicPr>
            <a:picLocks noChangeAspect="1"/>
          </p:cNvPicPr>
          <p:nvPr/>
        </p:nvPicPr>
        <p:blipFill>
          <a:blip r:embed="rId11"/>
          <a:srcRect t="26247" b="25009"/>
          <a:stretch>
            <a:fillRect/>
          </a:stretch>
        </p:blipFill>
        <p:spPr>
          <a:xfrm>
            <a:off x="2593651" y="4003091"/>
            <a:ext cx="1625600" cy="792380"/>
          </a:xfrm>
          <a:prstGeom prst="rect">
            <a:avLst/>
          </a:prstGeom>
        </p:spPr>
      </p:pic>
      <p:pic>
        <p:nvPicPr>
          <p:cNvPr id="64" name="Picture 63" descr="party celebration_128x128.png"/>
          <p:cNvPicPr>
            <a:picLocks noChangeAspect="1"/>
          </p:cNvPicPr>
          <p:nvPr/>
        </p:nvPicPr>
        <p:blipFill>
          <a:blip r:embed="rId12"/>
          <a:srcRect l="16406" t="44531" r="22285"/>
          <a:stretch>
            <a:fillRect/>
          </a:stretch>
        </p:blipFill>
        <p:spPr>
          <a:xfrm>
            <a:off x="5088465" y="5660138"/>
            <a:ext cx="1117868" cy="1011382"/>
          </a:xfrm>
          <a:prstGeom prst="snip2SameRect">
            <a:avLst>
              <a:gd name="adj1" fmla="val 30761"/>
              <a:gd name="adj2" fmla="val 36998"/>
            </a:avLst>
          </a:prstGeom>
        </p:spPr>
      </p:pic>
      <p:sp>
        <p:nvSpPr>
          <p:cNvPr id="65" name="Snip Single Corner Rectangle 64"/>
          <p:cNvSpPr/>
          <p:nvPr/>
        </p:nvSpPr>
        <p:spPr>
          <a:xfrm rot="20200825">
            <a:off x="5154862" y="5660039"/>
            <a:ext cx="471513" cy="259161"/>
          </a:xfrm>
          <a:prstGeom prst="snip1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file"/>
          </p:cNvPr>
          <p:cNvSpPr/>
          <p:nvPr/>
        </p:nvSpPr>
        <p:spPr>
          <a:xfrm>
            <a:off x="155708" y="5235243"/>
            <a:ext cx="1976525" cy="1377919"/>
          </a:xfrm>
          <a:prstGeom prst="foldedCorner">
            <a:avLst/>
          </a:prstGeom>
          <a:solidFill>
            <a:srgbClr val="FF00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2" action="ppaction://hlinkfile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4" action="ppaction://hlinksldjump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2" action="ppaction://hlinkfile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2" action="ppaction://hlinkfile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2" action="ppaction://hlinkfile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5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2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volume 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photos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MP3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477" y="5202243"/>
            <a:ext cx="209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	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34" name="Picture 33" descr="computer monito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332" y="5540797"/>
            <a:ext cx="915805" cy="91580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1919" y="5586932"/>
            <a:ext cx="926370" cy="926370"/>
          </a:xfrm>
          <a:prstGeom prst="rect">
            <a:avLst/>
          </a:prstGeom>
        </p:spPr>
      </p:pic>
      <p:pic>
        <p:nvPicPr>
          <p:cNvPr id="38" name="Picture 37" descr="iPo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52129" y="2248610"/>
            <a:ext cx="984816" cy="984816"/>
          </a:xfrm>
          <a:prstGeom prst="rect">
            <a:avLst/>
          </a:prstGeom>
        </p:spPr>
      </p:pic>
      <p:pic>
        <p:nvPicPr>
          <p:cNvPr id="39" name="Picture 38" descr="mobile phon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1614" y="3816413"/>
            <a:ext cx="1046367" cy="1046367"/>
          </a:xfrm>
          <a:prstGeom prst="rect">
            <a:avLst/>
          </a:prstGeom>
        </p:spPr>
      </p:pic>
      <p:pic>
        <p:nvPicPr>
          <p:cNvPr id="40" name="Picture 39" descr="switch on television , to_128x128.png"/>
          <p:cNvPicPr>
            <a:picLocks noChangeAspect="1"/>
          </p:cNvPicPr>
          <p:nvPr/>
        </p:nvPicPr>
        <p:blipFill>
          <a:blip r:embed="rId12"/>
          <a:srcRect r="1563" b="41917"/>
          <a:stretch>
            <a:fillRect/>
          </a:stretch>
        </p:blipFill>
        <p:spPr>
          <a:xfrm>
            <a:off x="4977491" y="5589096"/>
            <a:ext cx="1477224" cy="871634"/>
          </a:xfrm>
          <a:prstGeom prst="rect">
            <a:avLst/>
          </a:prstGeom>
        </p:spPr>
      </p:pic>
      <p:pic>
        <p:nvPicPr>
          <p:cNvPr id="42" name="Picture 41" descr="photographs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3424" y="2265722"/>
            <a:ext cx="902748" cy="902748"/>
          </a:xfrm>
          <a:prstGeom prst="rect">
            <a:avLst/>
          </a:prstGeom>
        </p:spPr>
      </p:pic>
      <p:pic>
        <p:nvPicPr>
          <p:cNvPr id="43" name="Picture 42" descr="remote control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21290" y="5507552"/>
            <a:ext cx="949050" cy="949050"/>
          </a:xfrm>
          <a:prstGeom prst="rect">
            <a:avLst/>
          </a:prstGeom>
        </p:spPr>
      </p:pic>
      <p:pic>
        <p:nvPicPr>
          <p:cNvPr id="44" name="Picture 43" descr="loud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7045" y="2183568"/>
            <a:ext cx="966863" cy="966863"/>
          </a:xfrm>
          <a:prstGeom prst="rect">
            <a:avLst/>
          </a:prstGeom>
        </p:spPr>
      </p:pic>
      <p:pic>
        <p:nvPicPr>
          <p:cNvPr id="46" name="Picture 45" descr="loud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92623" y="3816413"/>
            <a:ext cx="1046367" cy="1046367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 rot="5400000" flipH="1" flipV="1">
            <a:off x="8046163" y="2632787"/>
            <a:ext cx="770220" cy="1866"/>
          </a:xfrm>
          <a:prstGeom prst="straightConnector1">
            <a:avLst/>
          </a:prstGeom>
          <a:ln w="76200" cap="flat" cmpd="tri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16200000" flipH="1">
            <a:off x="8130646" y="4275873"/>
            <a:ext cx="679389" cy="1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16"/>
          <a:srcRect r="45584"/>
          <a:stretch>
            <a:fillRect/>
          </a:stretch>
        </p:blipFill>
        <p:spPr>
          <a:xfrm>
            <a:off x="304800" y="3688414"/>
            <a:ext cx="612652" cy="1094861"/>
          </a:xfrm>
          <a:prstGeom prst="rect">
            <a:avLst/>
          </a:prstGeom>
        </p:spPr>
      </p:pic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7"/>
          <a:srcRect l="60547" b="55056"/>
          <a:stretch>
            <a:fillRect/>
          </a:stretch>
        </p:blipFill>
        <p:spPr>
          <a:xfrm>
            <a:off x="973663" y="3678402"/>
            <a:ext cx="969894" cy="1104874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want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52403" y="5225484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Computer control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phone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63798" y="519723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ECU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volume down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TV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DVD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447" y="274638"/>
            <a:ext cx="3905268" cy="114300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695731" y="3528307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6963799" y="5229981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to do something else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to watch something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go home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to go on holiday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have a go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to call someone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to cook something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go outside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swim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35968" y="5226008"/>
            <a:ext cx="21407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to listen to something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face neutral 3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540" y="3597020"/>
            <a:ext cx="1253841" cy="1253841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>
            <a:off x="3463640" y="4223941"/>
            <a:ext cx="622856" cy="324108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 descr="fis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7143411" y="3749584"/>
            <a:ext cx="1257978" cy="1257978"/>
          </a:xfrm>
          <a:prstGeom prst="rect">
            <a:avLst/>
          </a:prstGeom>
        </p:spPr>
      </p:pic>
      <p:pic>
        <p:nvPicPr>
          <p:cNvPr id="83" name="Picture 82" descr="hear , to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948" y="5410200"/>
            <a:ext cx="1193844" cy="1193844"/>
          </a:xfrm>
          <a:prstGeom prst="rect">
            <a:avLst/>
          </a:prstGeom>
        </p:spPr>
      </p:pic>
      <p:pic>
        <p:nvPicPr>
          <p:cNvPr id="84" name="Picture 83" descr="hous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070" y="5587820"/>
            <a:ext cx="1041580" cy="1041580"/>
          </a:xfrm>
          <a:prstGeom prst="rect">
            <a:avLst/>
          </a:prstGeom>
        </p:spPr>
      </p:pic>
      <p:pic>
        <p:nvPicPr>
          <p:cNvPr id="85" name="Picture 84" descr="mobile phon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0419" y="2048010"/>
            <a:ext cx="1237980" cy="1237980"/>
          </a:xfrm>
          <a:prstGeom prst="rect">
            <a:avLst/>
          </a:prstGeom>
        </p:spPr>
      </p:pic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597" y="3683520"/>
            <a:ext cx="1324042" cy="1324042"/>
          </a:xfrm>
          <a:prstGeom prst="rect">
            <a:avLst/>
          </a:prstGeom>
        </p:spPr>
      </p:pic>
      <p:pic>
        <p:nvPicPr>
          <p:cNvPr id="87" name="Picture 86" descr="fis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3654283"/>
            <a:ext cx="984205" cy="984205"/>
          </a:xfrm>
          <a:prstGeom prst="rect">
            <a:avLst/>
          </a:prstGeom>
        </p:spPr>
      </p:pic>
      <p:pic>
        <p:nvPicPr>
          <p:cNvPr id="88" name="Picture 87" descr="fis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13" y="3911458"/>
            <a:ext cx="984205" cy="984205"/>
          </a:xfrm>
          <a:prstGeom prst="rect">
            <a:avLst/>
          </a:prstGeom>
        </p:spPr>
      </p:pic>
      <p:pic>
        <p:nvPicPr>
          <p:cNvPr id="89" name="Picture 88" descr="outsid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3461" y="2138487"/>
            <a:ext cx="1147503" cy="1147503"/>
          </a:xfrm>
          <a:prstGeom prst="rect">
            <a:avLst/>
          </a:prstGeom>
        </p:spPr>
      </p:pic>
      <p:grpSp>
        <p:nvGrpSpPr>
          <p:cNvPr id="90" name="Group 89"/>
          <p:cNvGrpSpPr/>
          <p:nvPr/>
        </p:nvGrpSpPr>
        <p:grpSpPr>
          <a:xfrm>
            <a:off x="4588240" y="5436413"/>
            <a:ext cx="975107" cy="1040587"/>
            <a:chOff x="2374942" y="4509214"/>
            <a:chExt cx="900986" cy="748586"/>
          </a:xfrm>
        </p:grpSpPr>
        <p:pic>
          <p:nvPicPr>
            <p:cNvPr id="91" name="Picture 90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92" name="Oval 91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2417763" y="2191250"/>
            <a:ext cx="975107" cy="1040587"/>
            <a:chOff x="2374942" y="4509214"/>
            <a:chExt cx="900986" cy="748586"/>
          </a:xfrm>
        </p:grpSpPr>
        <p:pic>
          <p:nvPicPr>
            <p:cNvPr id="95" name="Picture 94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96" name="Oval 95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7792124" y="3781810"/>
            <a:ext cx="975107" cy="1040587"/>
            <a:chOff x="2374942" y="4509214"/>
            <a:chExt cx="900986" cy="748586"/>
          </a:xfrm>
        </p:grpSpPr>
        <p:pic>
          <p:nvPicPr>
            <p:cNvPr id="99" name="Picture 98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100" name="Oval 99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181193" y="5588813"/>
            <a:ext cx="975107" cy="1040587"/>
            <a:chOff x="2374942" y="4509214"/>
            <a:chExt cx="900986" cy="748586"/>
          </a:xfrm>
        </p:grpSpPr>
        <p:pic>
          <p:nvPicPr>
            <p:cNvPr id="103" name="Picture 102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104" name="Oval 103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6" name="Picture 10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0078" y="2073848"/>
            <a:ext cx="1183584" cy="1183584"/>
          </a:xfrm>
          <a:prstGeom prst="rect">
            <a:avLst/>
          </a:prstGeom>
        </p:spPr>
      </p:pic>
      <p:pic>
        <p:nvPicPr>
          <p:cNvPr id="107" name="Picture 106" descr="swim , to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5516" y="5289512"/>
            <a:ext cx="1356401" cy="1356401"/>
          </a:xfrm>
          <a:prstGeom prst="rect">
            <a:avLst/>
          </a:prstGeom>
        </p:spPr>
      </p:pic>
      <p:pic>
        <p:nvPicPr>
          <p:cNvPr id="108" name="Picture 107" descr="take a work break , to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75794" y="3792270"/>
            <a:ext cx="1172605" cy="1172605"/>
          </a:xfrm>
          <a:prstGeom prst="rect">
            <a:avLst/>
          </a:prstGeom>
        </p:spPr>
      </p:pic>
      <p:sp>
        <p:nvSpPr>
          <p:cNvPr id="110" name="Folded Corner 109"/>
          <p:cNvSpPr/>
          <p:nvPr/>
        </p:nvSpPr>
        <p:spPr>
          <a:xfrm>
            <a:off x="152402" y="5214288"/>
            <a:ext cx="1976523" cy="1415932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stories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112" name="Picture 111" descr="comedy tv_128x128.png"/>
          <p:cNvPicPr>
            <a:picLocks noChangeAspect="1"/>
          </p:cNvPicPr>
          <p:nvPr/>
        </p:nvPicPr>
        <p:blipFill>
          <a:blip r:embed="rId15"/>
          <a:srcRect l="18848" t="30772" r="23730" b="32386"/>
          <a:stretch>
            <a:fillRect/>
          </a:stretch>
        </p:blipFill>
        <p:spPr>
          <a:xfrm>
            <a:off x="445103" y="5730764"/>
            <a:ext cx="1223219" cy="784821"/>
          </a:xfrm>
          <a:prstGeom prst="rect">
            <a:avLst/>
          </a:prstGeom>
        </p:spPr>
      </p:pic>
      <p:pic>
        <p:nvPicPr>
          <p:cNvPr id="113" name="Picture 112" descr="work book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8813" y="5598723"/>
            <a:ext cx="769442" cy="769441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7" name="Picture 76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431737" y="18264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2" action="ppaction://hlinksldjump"/>
          </p:cNvPr>
          <p:cNvSpPr/>
          <p:nvPr/>
        </p:nvSpPr>
        <p:spPr>
          <a:xfrm>
            <a:off x="6963799" y="1840976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stories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9170" y="349364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speak soon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miss you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3796" y="3493649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not so good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Happy Birthday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15786" y="1826400"/>
            <a:ext cx="1976523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>
                <a:solidFill>
                  <a:srgbClr val="000000"/>
                </a:solidFill>
                <a:latin typeface="Comic Sans MS"/>
                <a:cs typeface="Comic Sans MS"/>
              </a:rPr>
              <a:t>Hello I use AAC</a:t>
            </a:r>
            <a:endParaRPr lang="en-US" sz="19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I want to tell you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63799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Get well soon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1" name="Oval Callout 50"/>
          <p:cNvSpPr/>
          <p:nvPr/>
        </p:nvSpPr>
        <p:spPr>
          <a:xfrm>
            <a:off x="3443778" y="2375916"/>
            <a:ext cx="838200" cy="635280"/>
          </a:xfrm>
          <a:prstGeom prst="wedgeEllipseCallout">
            <a:avLst/>
          </a:prstGeom>
          <a:solidFill>
            <a:srgbClr val="FFFF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Quad Arrow 53"/>
          <p:cNvSpPr/>
          <p:nvPr/>
        </p:nvSpPr>
        <p:spPr>
          <a:xfrm>
            <a:off x="3886200" y="1872992"/>
            <a:ext cx="533400" cy="569299"/>
          </a:xfrm>
          <a:prstGeom prst="quadArrow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 rot="5400000">
            <a:off x="5943989" y="2319359"/>
            <a:ext cx="459406" cy="1588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3905" y="2167677"/>
            <a:ext cx="1089231" cy="1089231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52406" y="52142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Chatting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6"/>
          <a:srcRect l="44155" b="52344"/>
          <a:stretch>
            <a:fillRect/>
          </a:stretch>
        </p:blipFill>
        <p:spPr>
          <a:xfrm>
            <a:off x="7508782" y="1996641"/>
            <a:ext cx="1296539" cy="1106429"/>
          </a:xfrm>
          <a:prstGeom prst="rect">
            <a:avLst/>
          </a:prstGeom>
        </p:spPr>
      </p:pic>
      <p:sp>
        <p:nvSpPr>
          <p:cNvPr id="72" name="Folded Corner 71">
            <a:hlinkClick r:id="rId7" action="ppaction://hlinksldjump"/>
          </p:cNvPr>
          <p:cNvSpPr/>
          <p:nvPr/>
        </p:nvSpPr>
        <p:spPr>
          <a:xfrm>
            <a:off x="2415786" y="3505368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72" descr="256x256.png"/>
          <p:cNvPicPr>
            <a:picLocks noChangeAspect="1"/>
          </p:cNvPicPr>
          <p:nvPr/>
        </p:nvPicPr>
        <p:blipFill>
          <a:blip r:embed="rId6"/>
          <a:srcRect t="26087" r="13823"/>
          <a:stretch>
            <a:fillRect/>
          </a:stretch>
        </p:blipFill>
        <p:spPr>
          <a:xfrm>
            <a:off x="2644386" y="3774649"/>
            <a:ext cx="1354859" cy="116204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2415786" y="3505369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7" name="Folded Corner 76">
            <a:hlinkClick r:id="rId8" action="ppaction://hlinksldjump"/>
          </p:cNvPr>
          <p:cNvSpPr/>
          <p:nvPr/>
        </p:nvSpPr>
        <p:spPr>
          <a:xfrm>
            <a:off x="4700415" y="1826400"/>
            <a:ext cx="1976523" cy="1415932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smtClean="0"/>
          </a:p>
        </p:txBody>
      </p:sp>
      <p:sp>
        <p:nvSpPr>
          <p:cNvPr id="78" name="TextBox 77"/>
          <p:cNvSpPr txBox="1"/>
          <p:nvPr/>
        </p:nvSpPr>
        <p:spPr>
          <a:xfrm>
            <a:off x="4700415" y="1826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Questions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 flipH="1">
            <a:off x="5459085" y="2070862"/>
            <a:ext cx="33528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000000"/>
                </a:solidFill>
                <a:latin typeface="Comic Sans MS"/>
                <a:cs typeface="Comic Sans MS"/>
              </a:rPr>
              <a:t>?</a:t>
            </a:r>
            <a:endParaRPr lang="en-US" sz="60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338609" y="2727105"/>
            <a:ext cx="645581" cy="37596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Diamond 80"/>
          <p:cNvSpPr/>
          <p:nvPr/>
        </p:nvSpPr>
        <p:spPr>
          <a:xfrm>
            <a:off x="3623136" y="3622248"/>
            <a:ext cx="658842" cy="66375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89841" y="5214288"/>
            <a:ext cx="1939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Tell me your news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83" name="Picture 8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663" y="5562162"/>
            <a:ext cx="1003578" cy="1003578"/>
          </a:xfrm>
          <a:prstGeom prst="rect">
            <a:avLst/>
          </a:prstGeom>
        </p:spPr>
      </p:pic>
      <p:pic>
        <p:nvPicPr>
          <p:cNvPr id="84" name="Picture 83" descr="128x128.png"/>
          <p:cNvPicPr>
            <a:picLocks noChangeAspect="1"/>
          </p:cNvPicPr>
          <p:nvPr/>
        </p:nvPicPr>
        <p:blipFill>
          <a:blip r:embed="rId10"/>
          <a:srcRect t="15226"/>
          <a:stretch>
            <a:fillRect/>
          </a:stretch>
        </p:blipFill>
        <p:spPr>
          <a:xfrm>
            <a:off x="269878" y="5638362"/>
            <a:ext cx="1183830" cy="1003578"/>
          </a:xfrm>
          <a:prstGeom prst="rect">
            <a:avLst/>
          </a:prstGeom>
        </p:spPr>
      </p:pic>
      <p:pic>
        <p:nvPicPr>
          <p:cNvPr id="85" name="Picture 84" descr="256x256.png"/>
          <p:cNvPicPr>
            <a:picLocks noChangeAspect="1"/>
          </p:cNvPicPr>
          <p:nvPr/>
        </p:nvPicPr>
        <p:blipFill>
          <a:blip r:embed="rId6"/>
          <a:srcRect l="44155" b="52344"/>
          <a:stretch>
            <a:fillRect/>
          </a:stretch>
        </p:blipFill>
        <p:spPr>
          <a:xfrm flipH="1">
            <a:off x="4643664" y="3802042"/>
            <a:ext cx="1113153" cy="949932"/>
          </a:xfrm>
          <a:prstGeom prst="rect">
            <a:avLst/>
          </a:prstGeom>
        </p:spPr>
      </p:pic>
      <p:pic>
        <p:nvPicPr>
          <p:cNvPr id="86" name="Picture 85" descr="next week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8840" y="3893759"/>
            <a:ext cx="1279787" cy="1279787"/>
          </a:xfrm>
          <a:prstGeom prst="rect">
            <a:avLst/>
          </a:prstGeom>
        </p:spPr>
      </p:pic>
      <p:pic>
        <p:nvPicPr>
          <p:cNvPr id="87" name="Picture 86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61423" y="5543975"/>
            <a:ext cx="1104837" cy="1104837"/>
          </a:xfrm>
          <a:prstGeom prst="rect">
            <a:avLst/>
          </a:prstGeom>
        </p:spPr>
      </p:pic>
      <p:pic>
        <p:nvPicPr>
          <p:cNvPr id="88" name="Picture 87" descr="stomach ache_128x128.png"/>
          <p:cNvPicPr>
            <a:picLocks noChangeAspect="1"/>
          </p:cNvPicPr>
          <p:nvPr/>
        </p:nvPicPr>
        <p:blipFill>
          <a:blip r:embed="rId13"/>
          <a:srcRect b="39668"/>
          <a:stretch>
            <a:fillRect/>
          </a:stretch>
        </p:blipFill>
        <p:spPr>
          <a:xfrm>
            <a:off x="6560603" y="5562162"/>
            <a:ext cx="1673972" cy="1009946"/>
          </a:xfrm>
          <a:prstGeom prst="rect">
            <a:avLst/>
          </a:prstGeom>
        </p:spPr>
      </p:pic>
      <p:pic>
        <p:nvPicPr>
          <p:cNvPr id="89" name="Picture 88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95038" y="5558914"/>
            <a:ext cx="1116586" cy="1116586"/>
          </a:xfrm>
          <a:prstGeom prst="rect">
            <a:avLst/>
          </a:prstGeom>
        </p:spPr>
      </p:pic>
      <p:pic>
        <p:nvPicPr>
          <p:cNvPr id="90" name="Picture 89" descr="128x128.png"/>
          <p:cNvPicPr>
            <a:picLocks noChangeAspect="1"/>
          </p:cNvPicPr>
          <p:nvPr/>
        </p:nvPicPr>
        <p:blipFill>
          <a:blip r:embed="rId10"/>
          <a:srcRect t="15226"/>
          <a:stretch>
            <a:fillRect/>
          </a:stretch>
        </p:blipFill>
        <p:spPr>
          <a:xfrm>
            <a:off x="3381066" y="5543975"/>
            <a:ext cx="838200" cy="710575"/>
          </a:xfrm>
          <a:prstGeom prst="rect">
            <a:avLst/>
          </a:prstGeom>
        </p:spPr>
      </p:pic>
      <p:pic>
        <p:nvPicPr>
          <p:cNvPr id="91" name="Picture 90" descr="celebratio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9878" y="3893759"/>
            <a:ext cx="1015298" cy="1015298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678" y="3862981"/>
            <a:ext cx="1046248" cy="1046248"/>
          </a:xfrm>
          <a:prstGeom prst="rect">
            <a:avLst/>
          </a:prstGeom>
        </p:spPr>
      </p:pic>
      <p:pic>
        <p:nvPicPr>
          <p:cNvPr id="93" name="Picture 92" descr="bless , to_128x128.png"/>
          <p:cNvPicPr>
            <a:picLocks noChangeAspect="1"/>
          </p:cNvPicPr>
          <p:nvPr/>
        </p:nvPicPr>
        <p:blipFill>
          <a:blip r:embed="rId17"/>
          <a:srcRect t="16992" r="37988" b="35317"/>
          <a:stretch>
            <a:fillRect/>
          </a:stretch>
        </p:blipFill>
        <p:spPr>
          <a:xfrm>
            <a:off x="6879285" y="3905367"/>
            <a:ext cx="983557" cy="761261"/>
          </a:xfrm>
          <a:prstGeom prst="rect">
            <a:avLst/>
          </a:prstGeom>
        </p:spPr>
      </p:pic>
      <p:pic>
        <p:nvPicPr>
          <p:cNvPr id="94" name="Picture 93" descr="thumbs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50108" y="3758114"/>
            <a:ext cx="1359028" cy="1367743"/>
          </a:xfrm>
          <a:prstGeom prst="rect">
            <a:avLst/>
          </a:prstGeom>
        </p:spPr>
      </p:pic>
      <p:pic>
        <p:nvPicPr>
          <p:cNvPr id="95" name="Picture 94" descr="bless , to_128x128.png"/>
          <p:cNvPicPr>
            <a:picLocks noChangeAspect="1"/>
          </p:cNvPicPr>
          <p:nvPr/>
        </p:nvPicPr>
        <p:blipFill>
          <a:blip r:embed="rId17"/>
          <a:srcRect t="16992" r="37988" b="35317"/>
          <a:stretch>
            <a:fillRect/>
          </a:stretch>
        </p:blipFill>
        <p:spPr>
          <a:xfrm>
            <a:off x="7626808" y="5659398"/>
            <a:ext cx="1178513" cy="906342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189841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7" name="Picture 9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0372" y="5705100"/>
            <a:ext cx="970400" cy="970400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10"/>
          <a:srcRect t="15226"/>
          <a:stretch>
            <a:fillRect/>
          </a:stretch>
        </p:blipFill>
        <p:spPr>
          <a:xfrm>
            <a:off x="238095" y="5765620"/>
            <a:ext cx="1144693" cy="970400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238095" y="5259288"/>
            <a:ext cx="197652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Tell me your news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52403" y="3493125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congratulations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ded Corner 26">
            <a:hlinkClick r:id="rId2" action="ppaction://hlinkfile"/>
          </p:cNvPr>
          <p:cNvSpPr/>
          <p:nvPr/>
        </p:nvSpPr>
        <p:spPr>
          <a:xfrm>
            <a:off x="152406" y="3505369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DVD’s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forward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2432171" y="1841499"/>
            <a:ext cx="6508150" cy="3067557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olded Corner 67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Play/pause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rewind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75" y="3905478"/>
            <a:ext cx="857415" cy="857415"/>
          </a:xfrm>
          <a:prstGeom prst="rect">
            <a:avLst/>
          </a:prstGeom>
          <a:ln>
            <a:noFill/>
          </a:ln>
        </p:spPr>
      </p:pic>
      <p:sp>
        <p:nvSpPr>
          <p:cNvPr id="20" name="Rectangle 1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3" name="Picture 22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673" y="5640256"/>
            <a:ext cx="810768" cy="7985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118" y="5696222"/>
            <a:ext cx="524256" cy="621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03" y="5621587"/>
            <a:ext cx="829056" cy="798576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ded Corner 26">
            <a:hlinkClick r:id="rId2" action="ppaction://hlinkfile"/>
          </p:cNvPr>
          <p:cNvSpPr/>
          <p:nvPr/>
        </p:nvSpPr>
        <p:spPr>
          <a:xfrm>
            <a:off x="152406" y="3505369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Album’s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forward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2432171" y="1841499"/>
            <a:ext cx="6508150" cy="3067557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olded Corner 67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Play/pause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rewind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0" name="Picture 19" descr="iPo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1" y="3849960"/>
            <a:ext cx="1092232" cy="10922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360" y="3897348"/>
            <a:ext cx="893644" cy="89364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5" name="Picture 24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673" y="5640256"/>
            <a:ext cx="810768" cy="79857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118" y="5696222"/>
            <a:ext cx="524256" cy="62179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03" y="5621587"/>
            <a:ext cx="829056" cy="798576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measure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More action words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poor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blend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chop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cook	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rot="5400000" flipH="1" flipV="1">
            <a:off x="5788759" y="2527639"/>
            <a:ext cx="756438" cy="1932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5518347" y="2461897"/>
            <a:ext cx="447728" cy="1934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Snip Same Side Corner Rectangle 73"/>
          <p:cNvSpPr/>
          <p:nvPr/>
        </p:nvSpPr>
        <p:spPr>
          <a:xfrm>
            <a:off x="5754519" y="2172902"/>
            <a:ext cx="411494" cy="212169"/>
          </a:xfrm>
          <a:prstGeom prst="snip2SameRect">
            <a:avLst/>
          </a:prstGeom>
          <a:solidFill>
            <a:srgbClr val="E741C6"/>
          </a:solidFill>
          <a:ln>
            <a:solidFill>
              <a:srgbClr val="E741C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6" y="521428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6980177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don’t burn 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325" y="2116366"/>
            <a:ext cx="1151044" cy="1151044"/>
          </a:xfrm>
          <a:prstGeom prst="rect">
            <a:avLst/>
          </a:prstGeom>
        </p:spPr>
      </p:pic>
      <p:pic>
        <p:nvPicPr>
          <p:cNvPr id="93" name="Picture 92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647" y="2070626"/>
            <a:ext cx="1304542" cy="1304542"/>
          </a:xfrm>
          <a:prstGeom prst="rect">
            <a:avLst/>
          </a:prstGeom>
        </p:spPr>
      </p:pic>
      <p:pic>
        <p:nvPicPr>
          <p:cNvPr id="94" name="Picture 9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638" y="2116366"/>
            <a:ext cx="1159961" cy="1159961"/>
          </a:xfrm>
          <a:prstGeom prst="rect">
            <a:avLst/>
          </a:prstGeom>
        </p:spPr>
      </p:pic>
      <p:pic>
        <p:nvPicPr>
          <p:cNvPr id="95" name="Picture 9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6378" y="3735904"/>
            <a:ext cx="1214991" cy="1214991"/>
          </a:xfrm>
          <a:prstGeom prst="rect">
            <a:avLst/>
          </a:prstGeom>
        </p:spPr>
      </p:pic>
      <p:pic>
        <p:nvPicPr>
          <p:cNvPr id="96" name="Picture 9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6425" y="3799851"/>
            <a:ext cx="1087097" cy="1087097"/>
          </a:xfrm>
          <a:prstGeom prst="rect">
            <a:avLst/>
          </a:prstGeom>
        </p:spPr>
      </p:pic>
      <p:pic>
        <p:nvPicPr>
          <p:cNvPr id="97" name="Picture 9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0875" y="3799851"/>
            <a:ext cx="1087097" cy="1087097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903" y="3618526"/>
            <a:ext cx="1268422" cy="1268422"/>
          </a:xfrm>
          <a:prstGeom prst="rect">
            <a:avLst/>
          </a:prstGeom>
        </p:spPr>
      </p:pic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281" y="5479700"/>
            <a:ext cx="1151044" cy="1151044"/>
          </a:xfrm>
          <a:prstGeom prst="rect">
            <a:avLst/>
          </a:prstGeom>
        </p:spPr>
      </p:pic>
      <p:pic>
        <p:nvPicPr>
          <p:cNvPr id="100" name="Picture 9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6101" y="5279039"/>
            <a:ext cx="1406832" cy="1406832"/>
          </a:xfrm>
          <a:prstGeom prst="rect">
            <a:avLst/>
          </a:prstGeom>
        </p:spPr>
      </p:pic>
      <p:pic>
        <p:nvPicPr>
          <p:cNvPr id="101" name="Picture 100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6425" y="5587989"/>
            <a:ext cx="1097882" cy="1097882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70" y="274638"/>
            <a:ext cx="4138963" cy="1143000"/>
          </a:xfrm>
        </p:spPr>
        <p:txBody>
          <a:bodyPr/>
          <a:lstStyle/>
          <a:p>
            <a:r>
              <a:rPr lang="en-US" dirty="0" smtClean="0"/>
              <a:t>Cooking</a:t>
            </a:r>
            <a:endParaRPr 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76766" y="5205066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76765" y="519296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over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off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61394" y="5205590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961393" y="5193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under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out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down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up</a:t>
            </a: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9" name="Picture 28" descr="up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431" y="2225079"/>
            <a:ext cx="954609" cy="954609"/>
          </a:xfrm>
          <a:prstGeom prst="rect">
            <a:avLst/>
          </a:prstGeom>
        </p:spPr>
      </p:pic>
      <p:pic>
        <p:nvPicPr>
          <p:cNvPr id="30" name="Picture 29" descr="dow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875" y="2225079"/>
            <a:ext cx="868856" cy="868856"/>
          </a:xfrm>
          <a:prstGeom prst="rect">
            <a:avLst/>
          </a:prstGeom>
        </p:spPr>
      </p:pic>
      <p:pic>
        <p:nvPicPr>
          <p:cNvPr id="31" name="Picture 30" descr="in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059" y="2208403"/>
            <a:ext cx="1048505" cy="1048505"/>
          </a:xfrm>
          <a:prstGeom prst="rect">
            <a:avLst/>
          </a:prstGeom>
        </p:spPr>
      </p:pic>
      <p:pic>
        <p:nvPicPr>
          <p:cNvPr id="32" name="Picture 31" descr="ou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079" y="3844192"/>
            <a:ext cx="1017207" cy="1017207"/>
          </a:xfrm>
          <a:prstGeom prst="rect">
            <a:avLst/>
          </a:prstGeom>
        </p:spPr>
      </p:pic>
      <p:pic>
        <p:nvPicPr>
          <p:cNvPr id="33" name="Picture 32" descr="o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4999" y="3844192"/>
            <a:ext cx="1048505" cy="1048505"/>
          </a:xfrm>
          <a:prstGeom prst="rect">
            <a:avLst/>
          </a:prstGeom>
        </p:spPr>
      </p:pic>
      <p:pic>
        <p:nvPicPr>
          <p:cNvPr id="34" name="Picture 33" descr="off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7875" y="3875490"/>
            <a:ext cx="1017207" cy="1017207"/>
          </a:xfrm>
          <a:prstGeom prst="rect">
            <a:avLst/>
          </a:prstGeom>
        </p:spPr>
      </p:pic>
      <p:pic>
        <p:nvPicPr>
          <p:cNvPr id="35" name="Picture 34" descr="under 1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8854" y="5486593"/>
            <a:ext cx="1111103" cy="1111103"/>
          </a:xfrm>
          <a:prstGeom prst="rect">
            <a:avLst/>
          </a:prstGeom>
        </p:spPr>
      </p:pic>
      <p:pic>
        <p:nvPicPr>
          <p:cNvPr id="36" name="Picture 35" descr="ov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5978" y="5427254"/>
            <a:ext cx="1244122" cy="1244122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2432171" y="5226008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432170" y="523720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8" y="3851606"/>
            <a:ext cx="611309" cy="877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77" y="5593070"/>
            <a:ext cx="1372246" cy="8344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738" y="5637314"/>
            <a:ext cx="555386" cy="7934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5787" y="1840976"/>
            <a:ext cx="197652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Let me tell you something 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51734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comedy tv_128x128.png"/>
          <p:cNvPicPr>
            <a:picLocks noChangeAspect="1"/>
          </p:cNvPicPr>
          <p:nvPr/>
        </p:nvPicPr>
        <p:blipFill>
          <a:blip r:embed="rId4"/>
          <a:srcRect l="18848" t="30772" r="23730" b="32386"/>
          <a:stretch>
            <a:fillRect/>
          </a:stretch>
        </p:blipFill>
        <p:spPr>
          <a:xfrm>
            <a:off x="2729089" y="2457653"/>
            <a:ext cx="1125361" cy="722035"/>
          </a:xfrm>
          <a:prstGeom prst="rect">
            <a:avLst/>
          </a:prstGeom>
        </p:spPr>
      </p:pic>
      <p:pic>
        <p:nvPicPr>
          <p:cNvPr id="25" name="Picture 24" descr="work book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799" y="2325613"/>
            <a:ext cx="707887" cy="70788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Additional optional pages not linked.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" name="Picture 6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bricks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Lego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jigsaw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teddy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c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oloring book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6" name="Picture 25" descr="toys_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700" y="2167409"/>
            <a:ext cx="1165735" cy="1165735"/>
          </a:xfrm>
          <a:prstGeom prst="rect">
            <a:avLst/>
          </a:prstGeom>
        </p:spPr>
      </p:pic>
      <p:pic>
        <p:nvPicPr>
          <p:cNvPr id="27" name="Picture 26" descr="car toy_128x1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175" y="2167409"/>
            <a:ext cx="1280636" cy="1280636"/>
          </a:xfrm>
          <a:prstGeom prst="rect">
            <a:avLst/>
          </a:prstGeom>
        </p:spPr>
      </p:pic>
      <p:pic>
        <p:nvPicPr>
          <p:cNvPr id="28" name="Picture 27" descr="lego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699" y="3808575"/>
            <a:ext cx="1165736" cy="1067110"/>
          </a:xfrm>
          <a:prstGeom prst="rect">
            <a:avLst/>
          </a:prstGeom>
        </p:spPr>
      </p:pic>
      <p:pic>
        <p:nvPicPr>
          <p:cNvPr id="29" name="Picture 28" descr="steam trai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800" y="1983428"/>
            <a:ext cx="1445571" cy="1445572"/>
          </a:xfrm>
          <a:prstGeom prst="rect">
            <a:avLst/>
          </a:prstGeom>
        </p:spPr>
      </p:pic>
      <p:pic>
        <p:nvPicPr>
          <p:cNvPr id="30" name="Picture 29" descr="doll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017" y="5613611"/>
            <a:ext cx="952709" cy="952709"/>
          </a:xfrm>
          <a:prstGeom prst="rect">
            <a:avLst/>
          </a:prstGeom>
        </p:spPr>
      </p:pic>
      <p:pic>
        <p:nvPicPr>
          <p:cNvPr id="31" name="Picture 30" descr="jigsaw puzzl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2162" y="5589648"/>
            <a:ext cx="976672" cy="976672"/>
          </a:xfrm>
          <a:prstGeom prst="rect">
            <a:avLst/>
          </a:prstGeom>
        </p:spPr>
      </p:pic>
      <p:pic>
        <p:nvPicPr>
          <p:cNvPr id="32" name="Picture 31" descr="teddy bea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3469" y="3836985"/>
            <a:ext cx="1073118" cy="1073119"/>
          </a:xfrm>
          <a:prstGeom prst="rect">
            <a:avLst/>
          </a:prstGeom>
        </p:spPr>
      </p:pic>
      <p:pic>
        <p:nvPicPr>
          <p:cNvPr id="33" name="Picture 32" descr="colouring book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9175" y="3704342"/>
            <a:ext cx="1280636" cy="1280636"/>
          </a:xfrm>
          <a:prstGeom prst="rect">
            <a:avLst/>
          </a:prstGeom>
        </p:spPr>
      </p:pic>
      <p:pic>
        <p:nvPicPr>
          <p:cNvPr id="34" name="Picture 33" descr="brick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374320" y="4038006"/>
            <a:ext cx="741661" cy="741660"/>
          </a:xfrm>
          <a:prstGeom prst="rect">
            <a:avLst/>
          </a:prstGeom>
        </p:spPr>
      </p:pic>
      <p:pic>
        <p:nvPicPr>
          <p:cNvPr id="35" name="Picture 34" descr="brick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720" y="4190406"/>
            <a:ext cx="619305" cy="619304"/>
          </a:xfrm>
          <a:prstGeom prst="rect">
            <a:avLst/>
          </a:prstGeom>
        </p:spPr>
      </p:pic>
      <p:pic>
        <p:nvPicPr>
          <p:cNvPr id="36" name="Picture 35" descr="brick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7098910" flipH="1">
            <a:off x="1255744" y="3819576"/>
            <a:ext cx="741661" cy="741660"/>
          </a:xfrm>
          <a:prstGeom prst="rect">
            <a:avLst/>
          </a:prstGeom>
        </p:spPr>
      </p:pic>
      <p:pic>
        <p:nvPicPr>
          <p:cNvPr id="37" name="Picture 36" descr="work book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834" y="5340998"/>
            <a:ext cx="1532176" cy="153217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1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1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ded Corner 26">
            <a:hlinkClick r:id="rId2" action="ppaction://hlinksldjump"/>
          </p:cNvPr>
          <p:cNvSpPr/>
          <p:nvPr/>
        </p:nvSpPr>
        <p:spPr>
          <a:xfrm>
            <a:off x="6963796" y="5214288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tape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pencil case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materials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glue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paint brush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glitter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paper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paint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scissors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pencil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paint child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854" y="2210597"/>
            <a:ext cx="970559" cy="970559"/>
          </a:xfrm>
          <a:prstGeom prst="rect">
            <a:avLst/>
          </a:prstGeom>
        </p:spPr>
      </p:pic>
      <p:pic>
        <p:nvPicPr>
          <p:cNvPr id="29" name="Picture 28" descr="paint brush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18" y="3942790"/>
            <a:ext cx="777622" cy="777622"/>
          </a:xfrm>
          <a:prstGeom prst="rect">
            <a:avLst/>
          </a:prstGeom>
        </p:spPr>
      </p:pic>
      <p:pic>
        <p:nvPicPr>
          <p:cNvPr id="30" name="Picture 29" descr="glitter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825" y="2210598"/>
            <a:ext cx="967259" cy="967259"/>
          </a:xfrm>
          <a:prstGeom prst="rect">
            <a:avLst/>
          </a:prstGeom>
        </p:spPr>
      </p:pic>
      <p:pic>
        <p:nvPicPr>
          <p:cNvPr id="31" name="Picture 30" descr="masking tap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601" y="3840380"/>
            <a:ext cx="880032" cy="880032"/>
          </a:xfrm>
          <a:prstGeom prst="rect">
            <a:avLst/>
          </a:prstGeom>
        </p:spPr>
      </p:pic>
      <p:pic>
        <p:nvPicPr>
          <p:cNvPr id="32" name="Picture 31" descr="glue stick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4185" y="3919760"/>
            <a:ext cx="880032" cy="880032"/>
          </a:xfrm>
          <a:prstGeom prst="rect">
            <a:avLst/>
          </a:prstGeom>
        </p:spPr>
      </p:pic>
      <p:pic>
        <p:nvPicPr>
          <p:cNvPr id="33" name="Picture 32" descr="scissor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8825" y="5462913"/>
            <a:ext cx="1099887" cy="1099887"/>
          </a:xfrm>
          <a:prstGeom prst="rect">
            <a:avLst/>
          </a:prstGeom>
        </p:spPr>
      </p:pic>
      <p:pic>
        <p:nvPicPr>
          <p:cNvPr id="34" name="Picture 33" descr="pap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6121" y="2252282"/>
            <a:ext cx="917091" cy="917092"/>
          </a:xfrm>
          <a:prstGeom prst="rect">
            <a:avLst/>
          </a:prstGeom>
        </p:spPr>
      </p:pic>
      <p:pic>
        <p:nvPicPr>
          <p:cNvPr id="36" name="Picture 35" descr="pen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477366" y="5462914"/>
            <a:ext cx="1095267" cy="1095266"/>
          </a:xfrm>
          <a:prstGeom prst="rect">
            <a:avLst/>
          </a:prstGeom>
        </p:spPr>
      </p:pic>
      <p:pic>
        <p:nvPicPr>
          <p:cNvPr id="37" name="Picture 36" descr="penci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706388">
            <a:off x="2991933" y="5639263"/>
            <a:ext cx="856130" cy="856130"/>
          </a:xfrm>
          <a:prstGeom prst="rect">
            <a:avLst/>
          </a:prstGeom>
        </p:spPr>
      </p:pic>
      <p:pic>
        <p:nvPicPr>
          <p:cNvPr id="38" name="Picture 37" descr="pencil case_128x128.png"/>
          <p:cNvPicPr>
            <a:picLocks noChangeAspect="1"/>
          </p:cNvPicPr>
          <p:nvPr/>
        </p:nvPicPr>
        <p:blipFill>
          <a:blip r:embed="rId14"/>
          <a:srcRect t="15004"/>
          <a:stretch>
            <a:fillRect/>
          </a:stretch>
        </p:blipFill>
        <p:spPr>
          <a:xfrm>
            <a:off x="2815582" y="3840380"/>
            <a:ext cx="1208831" cy="1027452"/>
          </a:xfrm>
          <a:prstGeom prst="rect">
            <a:avLst/>
          </a:prstGeom>
        </p:spPr>
      </p:pic>
      <p:pic>
        <p:nvPicPr>
          <p:cNvPr id="41" name="Picture 40" descr="wood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5708" y="5577363"/>
            <a:ext cx="762000" cy="762000"/>
          </a:xfrm>
          <a:prstGeom prst="rect">
            <a:avLst/>
          </a:prstGeom>
        </p:spPr>
      </p:pic>
      <p:pic>
        <p:nvPicPr>
          <p:cNvPr id="42" name="Picture 41" descr="fabric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22419" y="5498314"/>
            <a:ext cx="925445" cy="925445"/>
          </a:xfrm>
          <a:prstGeom prst="rect">
            <a:avLst/>
          </a:prstGeom>
        </p:spPr>
      </p:pic>
      <p:pic>
        <p:nvPicPr>
          <p:cNvPr id="43" name="Picture 42" descr="plastic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41803" y="5902343"/>
            <a:ext cx="655837" cy="655837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fabric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gold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sponge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glass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plastic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materials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paper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string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419" y="5593651"/>
            <a:ext cx="920076" cy="920076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236" y="5626118"/>
            <a:ext cx="830847" cy="830847"/>
          </a:xfrm>
          <a:prstGeom prst="rect">
            <a:avLst/>
          </a:prstGeom>
        </p:spPr>
      </p:pic>
      <p:pic>
        <p:nvPicPr>
          <p:cNvPr id="29" name="Picture 28" descr="woo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1488" y="2149728"/>
            <a:ext cx="841486" cy="841486"/>
          </a:xfrm>
          <a:prstGeom prst="rect">
            <a:avLst/>
          </a:prstGeom>
        </p:spPr>
      </p:pic>
      <p:pic>
        <p:nvPicPr>
          <p:cNvPr id="30" name="Picture 29" descr="plastic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5536" y="2139399"/>
            <a:ext cx="1130927" cy="1130927"/>
          </a:xfrm>
          <a:prstGeom prst="rect">
            <a:avLst/>
          </a:prstGeom>
        </p:spPr>
      </p:pic>
      <p:pic>
        <p:nvPicPr>
          <p:cNvPr id="31" name="Picture 30" descr="fabric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619" y="3543259"/>
            <a:ext cx="1453625" cy="1453625"/>
          </a:xfrm>
          <a:prstGeom prst="rect">
            <a:avLst/>
          </a:prstGeom>
        </p:spPr>
      </p:pic>
      <p:pic>
        <p:nvPicPr>
          <p:cNvPr id="32" name="Picture 31" descr="gold b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4509" y="3892793"/>
            <a:ext cx="1104091" cy="1104091"/>
          </a:xfrm>
          <a:prstGeom prst="rect">
            <a:avLst/>
          </a:prstGeom>
        </p:spPr>
      </p:pic>
      <p:pic>
        <p:nvPicPr>
          <p:cNvPr id="33" name="Picture 32" descr="spong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9960" y="3804966"/>
            <a:ext cx="979497" cy="979497"/>
          </a:xfrm>
          <a:prstGeom prst="rect">
            <a:avLst/>
          </a:prstGeom>
        </p:spPr>
      </p:pic>
      <p:pic>
        <p:nvPicPr>
          <p:cNvPr id="34" name="Picture 33" descr="glas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7583" y="3728202"/>
            <a:ext cx="1181903" cy="1181903"/>
          </a:xfrm>
          <a:prstGeom prst="rect">
            <a:avLst/>
          </a:prstGeom>
        </p:spPr>
      </p:pic>
      <p:pic>
        <p:nvPicPr>
          <p:cNvPr id="35" name="Picture 34" descr="fabric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8200" y="2084640"/>
            <a:ext cx="1021980" cy="1021980"/>
          </a:xfrm>
          <a:prstGeom prst="rect">
            <a:avLst/>
          </a:prstGeom>
        </p:spPr>
      </p:pic>
      <p:pic>
        <p:nvPicPr>
          <p:cNvPr id="36" name="Picture 35" descr="plastic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7583" y="2465640"/>
            <a:ext cx="724248" cy="724248"/>
          </a:xfrm>
          <a:prstGeom prst="rect">
            <a:avLst/>
          </a:prstGeom>
        </p:spPr>
      </p:pic>
      <p:pic>
        <p:nvPicPr>
          <p:cNvPr id="37" name="Picture 36" descr="woo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948" y="2139399"/>
            <a:ext cx="1117509" cy="1117509"/>
          </a:xfrm>
          <a:prstGeom prst="rect">
            <a:avLst/>
          </a:prstGeom>
        </p:spPr>
      </p:pic>
      <p:pic>
        <p:nvPicPr>
          <p:cNvPr id="38" name="Picture 37" descr="ston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399" y="5593651"/>
            <a:ext cx="1012084" cy="1012084"/>
          </a:xfrm>
          <a:prstGeom prst="rect">
            <a:avLst/>
          </a:prstGeom>
        </p:spPr>
      </p:pic>
      <p:pic>
        <p:nvPicPr>
          <p:cNvPr id="41" name="Picture 40" descr="string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28517" y="5593651"/>
            <a:ext cx="863314" cy="86331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5786" y="274638"/>
            <a:ext cx="4155347" cy="1143000"/>
          </a:xfrm>
        </p:spPr>
        <p:txBody>
          <a:bodyPr/>
          <a:lstStyle/>
          <a:p>
            <a:r>
              <a:rPr lang="en-US" smtClean="0"/>
              <a:t>materials</a:t>
            </a:r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email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printer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internet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monitor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keyboard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computer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speakers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adapted computer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computer speake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335" y="5379806"/>
            <a:ext cx="1262133" cy="1262134"/>
          </a:xfrm>
          <a:prstGeom prst="rect">
            <a:avLst/>
          </a:prstGeom>
        </p:spPr>
      </p:pic>
      <p:pic>
        <p:nvPicPr>
          <p:cNvPr id="28" name="Picture 27" descr="computer mouse 2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335" y="2104477"/>
            <a:ext cx="1068410" cy="1068409"/>
          </a:xfrm>
          <a:prstGeom prst="rect">
            <a:avLst/>
          </a:prstGeom>
        </p:spPr>
      </p:pic>
      <p:pic>
        <p:nvPicPr>
          <p:cNvPr id="29" name="Picture 28" descr="computer monito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3112" y="3863041"/>
            <a:ext cx="952960" cy="952960"/>
          </a:xfrm>
          <a:prstGeom prst="rect">
            <a:avLst/>
          </a:prstGeom>
        </p:spPr>
      </p:pic>
      <p:pic>
        <p:nvPicPr>
          <p:cNvPr id="30" name="Picture 29" descr="computer keyboard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5598" y="1840310"/>
            <a:ext cx="1596744" cy="1596744"/>
          </a:xfrm>
          <a:prstGeom prst="rect">
            <a:avLst/>
          </a:prstGeom>
        </p:spPr>
      </p:pic>
      <p:pic>
        <p:nvPicPr>
          <p:cNvPr id="31" name="Picture 30" descr="computer 2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6621" y="2146500"/>
            <a:ext cx="1033188" cy="1033188"/>
          </a:xfrm>
          <a:prstGeom prst="rect">
            <a:avLst/>
          </a:prstGeom>
        </p:spPr>
      </p:pic>
      <p:pic>
        <p:nvPicPr>
          <p:cNvPr id="32" name="Picture 31" descr="printe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495" y="5564562"/>
            <a:ext cx="894256" cy="894256"/>
          </a:xfrm>
          <a:prstGeom prst="rect">
            <a:avLst/>
          </a:prstGeom>
        </p:spPr>
      </p:pic>
      <p:pic>
        <p:nvPicPr>
          <p:cNvPr id="33" name="Picture 32" descr="email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183" y="3505369"/>
            <a:ext cx="1502818" cy="1502818"/>
          </a:xfrm>
          <a:prstGeom prst="rect">
            <a:avLst/>
          </a:prstGeom>
        </p:spPr>
      </p:pic>
      <p:pic>
        <p:nvPicPr>
          <p:cNvPr id="34" name="Picture 33" descr="web addres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0967" y="3767159"/>
            <a:ext cx="1048842" cy="1048842"/>
          </a:xfrm>
          <a:prstGeom prst="rect">
            <a:avLst/>
          </a:prstGeom>
        </p:spPr>
      </p:pic>
      <p:pic>
        <p:nvPicPr>
          <p:cNvPr id="35" name="Picture 34" descr="touch screen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7701" y="5564562"/>
            <a:ext cx="1082108" cy="10821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5158" y="3882799"/>
            <a:ext cx="910522" cy="910522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0" name="Picture 29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589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15789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2170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240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How are you?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00415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Can I see that?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700411" y="185799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What’s next?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wha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942" y="3906592"/>
            <a:ext cx="919727" cy="919727"/>
          </a:xfrm>
          <a:prstGeom prst="rect">
            <a:avLst/>
          </a:prstGeom>
        </p:spPr>
      </p:pic>
      <p:pic>
        <p:nvPicPr>
          <p:cNvPr id="47" name="Picture 46" descr="whe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013" y="2031440"/>
            <a:ext cx="1397560" cy="1397560"/>
          </a:xfrm>
          <a:prstGeom prst="rect">
            <a:avLst/>
          </a:prstGeom>
        </p:spPr>
      </p:pic>
      <p:pic>
        <p:nvPicPr>
          <p:cNvPr id="48" name="Picture 47" descr="where 1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063" y="3796001"/>
            <a:ext cx="1117580" cy="1117580"/>
          </a:xfrm>
          <a:prstGeom prst="rect">
            <a:avLst/>
          </a:prstGeom>
        </p:spPr>
      </p:pic>
      <p:pic>
        <p:nvPicPr>
          <p:cNvPr id="49" name="Picture 48" descr="wh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6946" y="5558681"/>
            <a:ext cx="1008927" cy="1008927"/>
          </a:xfrm>
          <a:prstGeom prst="rect">
            <a:avLst/>
          </a:prstGeom>
        </p:spPr>
      </p:pic>
      <p:pic>
        <p:nvPicPr>
          <p:cNvPr id="51" name="Picture 50" descr="wh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8339" y="5496593"/>
            <a:ext cx="1039971" cy="1039971"/>
          </a:xfrm>
          <a:prstGeom prst="rect">
            <a:avLst/>
          </a:prstGeom>
        </p:spPr>
      </p:pic>
      <p:pic>
        <p:nvPicPr>
          <p:cNvPr id="55" name="Picture 54" descr="wher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526" y="5487095"/>
            <a:ext cx="1133102" cy="1133102"/>
          </a:xfrm>
          <a:prstGeom prst="rect">
            <a:avLst/>
          </a:prstGeom>
        </p:spPr>
      </p:pic>
      <p:pic>
        <p:nvPicPr>
          <p:cNvPr id="56" name="Picture 55" descr="wha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408" y="2271183"/>
            <a:ext cx="980997" cy="980997"/>
          </a:xfrm>
          <a:prstGeom prst="rect">
            <a:avLst/>
          </a:prstGeom>
        </p:spPr>
      </p:pic>
      <p:pic>
        <p:nvPicPr>
          <p:cNvPr id="57" name="Picture 56" descr="nex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9639" y="2212744"/>
            <a:ext cx="1054620" cy="1054620"/>
          </a:xfrm>
          <a:prstGeom prst="rect">
            <a:avLst/>
          </a:prstGeom>
        </p:spPr>
      </p:pic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7389" y="5551309"/>
            <a:ext cx="961540" cy="961540"/>
          </a:xfrm>
          <a:prstGeom prst="rect">
            <a:avLst/>
          </a:prstGeom>
        </p:spPr>
      </p:pic>
      <p:sp>
        <p:nvSpPr>
          <p:cNvPr id="44" name="Isosceles Triangle 43"/>
          <p:cNvSpPr/>
          <p:nvPr/>
        </p:nvSpPr>
        <p:spPr>
          <a:xfrm>
            <a:off x="3296130" y="2477629"/>
            <a:ext cx="517480" cy="499646"/>
          </a:xfrm>
          <a:prstGeom prst="triangle">
            <a:avLst/>
          </a:prstGeom>
          <a:solidFill>
            <a:srgbClr val="3366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 rot="10800000" flipV="1">
            <a:off x="3737411" y="2446593"/>
            <a:ext cx="331788" cy="304800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2"/>
          <a:srcRect r="45584"/>
          <a:stretch>
            <a:fillRect/>
          </a:stretch>
        </p:blipFill>
        <p:spPr>
          <a:xfrm>
            <a:off x="2758767" y="2124330"/>
            <a:ext cx="521443" cy="931863"/>
          </a:xfrm>
          <a:prstGeom prst="rect">
            <a:avLst/>
          </a:prstGeom>
          <a:ln>
            <a:noFill/>
          </a:ln>
        </p:spPr>
      </p:pic>
      <p:pic>
        <p:nvPicPr>
          <p:cNvPr id="62" name="Picture 61" descr="where 1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946" y="3796001"/>
            <a:ext cx="1022830" cy="102283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63799" y="3516427"/>
            <a:ext cx="1976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omic Sans MS"/>
                <a:cs typeface="Comic Sans MS"/>
              </a:rPr>
              <a:t>What do you think?</a:t>
            </a:r>
            <a:endParaRPr lang="en-US" sz="14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2899" y="3822536"/>
            <a:ext cx="994434" cy="994434"/>
          </a:xfrm>
          <a:prstGeom prst="rect">
            <a:avLst/>
          </a:prstGeom>
        </p:spPr>
      </p:pic>
      <p:pic>
        <p:nvPicPr>
          <p:cNvPr id="65" name="Picture 64" descr="wha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974" y="3904430"/>
            <a:ext cx="1014557" cy="1014557"/>
          </a:xfrm>
          <a:prstGeom prst="rect">
            <a:avLst/>
          </a:prstGeom>
        </p:spPr>
      </p:pic>
      <p:pic>
        <p:nvPicPr>
          <p:cNvPr id="66" name="Picture 65" descr="brain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7671" y="4014322"/>
            <a:ext cx="802648" cy="802648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14727</TotalTime>
  <Words>1551</Words>
  <Application>Microsoft Macintosh PowerPoint</Application>
  <PresentationFormat>On-screen Show (4:3)</PresentationFormat>
  <Paragraphs>1092</Paragraphs>
  <Slides>85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9" baseType="lpstr">
      <vt:lpstr>Arial</vt:lpstr>
      <vt:lpstr>Calibri</vt:lpstr>
      <vt:lpstr>Comic Sans MS</vt:lpstr>
      <vt:lpstr>Office Theme</vt:lpstr>
      <vt:lpstr>Top page</vt:lpstr>
      <vt:lpstr>chatting</vt:lpstr>
      <vt:lpstr>About me</vt:lpstr>
      <vt:lpstr>I like</vt:lpstr>
      <vt:lpstr>I don’t like</vt:lpstr>
      <vt:lpstr>Tell me about you</vt:lpstr>
      <vt:lpstr>WML</vt:lpstr>
      <vt:lpstr>My stories</vt:lpstr>
      <vt:lpstr>questions</vt:lpstr>
      <vt:lpstr>Personal care</vt:lpstr>
      <vt:lpstr>Body parts</vt:lpstr>
      <vt:lpstr>Private parts</vt:lpstr>
      <vt:lpstr>I don’t feel well</vt:lpstr>
      <vt:lpstr>things</vt:lpstr>
      <vt:lpstr>Me things</vt:lpstr>
      <vt:lpstr>Food &amp; drink</vt:lpstr>
      <vt:lpstr>breakfast</vt:lpstr>
      <vt:lpstr>lunch</vt:lpstr>
      <vt:lpstr>meals</vt:lpstr>
      <vt:lpstr>meat</vt:lpstr>
      <vt:lpstr>Fast food</vt:lpstr>
      <vt:lpstr>vegetables</vt:lpstr>
      <vt:lpstr>fruit</vt:lpstr>
      <vt:lpstr>drinks</vt:lpstr>
      <vt:lpstr>Drinks describe</vt:lpstr>
      <vt:lpstr>juice</vt:lpstr>
      <vt:lpstr>milkshake</vt:lpstr>
      <vt:lpstr>Fizzy drink</vt:lpstr>
      <vt:lpstr>alcohol</vt:lpstr>
      <vt:lpstr>Snacks&amp;pud</vt:lpstr>
      <vt:lpstr>flavors</vt:lpstr>
      <vt:lpstr>Food chat</vt:lpstr>
      <vt:lpstr>Kitchen things</vt:lpstr>
      <vt:lpstr>clothes</vt:lpstr>
      <vt:lpstr>furniture</vt:lpstr>
      <vt:lpstr>Things that help</vt:lpstr>
      <vt:lpstr>toiletries</vt:lpstr>
      <vt:lpstr>money</vt:lpstr>
      <vt:lpstr>transport</vt:lpstr>
      <vt:lpstr>Nature</vt:lpstr>
      <vt:lpstr>Weather </vt:lpstr>
      <vt:lpstr>animals</vt:lpstr>
      <vt:lpstr>pets</vt:lpstr>
      <vt:lpstr>Farm animals</vt:lpstr>
      <vt:lpstr>Wild animals</vt:lpstr>
      <vt:lpstr>Water animals</vt:lpstr>
      <vt:lpstr>birds</vt:lpstr>
      <vt:lpstr>insects</vt:lpstr>
      <vt:lpstr>Pet care</vt:lpstr>
      <vt:lpstr>gardening</vt:lpstr>
      <vt:lpstr>Action words</vt:lpstr>
      <vt:lpstr>More action words</vt:lpstr>
      <vt:lpstr>People </vt:lpstr>
      <vt:lpstr>friends</vt:lpstr>
      <vt:lpstr>People who help</vt:lpstr>
      <vt:lpstr>jobs</vt:lpstr>
      <vt:lpstr>family</vt:lpstr>
      <vt:lpstr>describing</vt:lpstr>
      <vt:lpstr>feelings</vt:lpstr>
      <vt:lpstr>Shape &amp; colour</vt:lpstr>
      <vt:lpstr>opposites</vt:lpstr>
      <vt:lpstr>numbers</vt:lpstr>
      <vt:lpstr>My day</vt:lpstr>
      <vt:lpstr>My day places</vt:lpstr>
      <vt:lpstr>places</vt:lpstr>
      <vt:lpstr>shops</vt:lpstr>
      <vt:lpstr>Outside places</vt:lpstr>
      <vt:lpstr>Places at home</vt:lpstr>
      <vt:lpstr>time</vt:lpstr>
      <vt:lpstr>day</vt:lpstr>
      <vt:lpstr>Special days</vt:lpstr>
      <vt:lpstr>christmas</vt:lpstr>
      <vt:lpstr>leisure</vt:lpstr>
      <vt:lpstr>I want</vt:lpstr>
      <vt:lpstr>PowerPoint Presentation</vt:lpstr>
      <vt:lpstr>dvd</vt:lpstr>
      <vt:lpstr>mp3</vt:lpstr>
      <vt:lpstr>Cooking</vt:lpstr>
      <vt:lpstr>Little words</vt:lpstr>
      <vt:lpstr>PowerPoint Presentation</vt:lpstr>
      <vt:lpstr>PowerPoint Presentation</vt:lpstr>
      <vt:lpstr>PowerPoint Presentation</vt:lpstr>
      <vt:lpstr>materials</vt:lpstr>
      <vt:lpstr>PowerPoint Presentation</vt:lpstr>
      <vt:lpstr>Insert Title here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185</cp:revision>
  <dcterms:created xsi:type="dcterms:W3CDTF">2015-03-24T21:00:09Z</dcterms:created>
  <dcterms:modified xsi:type="dcterms:W3CDTF">2016-09-13T07:32:36Z</dcterms:modified>
</cp:coreProperties>
</file>